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1" r:id="rId2"/>
  </p:sldMasterIdLst>
  <p:notesMasterIdLst>
    <p:notesMasterId r:id="rId32"/>
  </p:notesMasterIdLst>
  <p:sldIdLst>
    <p:sldId id="334" r:id="rId3"/>
    <p:sldId id="340" r:id="rId4"/>
    <p:sldId id="339" r:id="rId5"/>
    <p:sldId id="341" r:id="rId6"/>
    <p:sldId id="343" r:id="rId7"/>
    <p:sldId id="330" r:id="rId8"/>
    <p:sldId id="335" r:id="rId9"/>
    <p:sldId id="345" r:id="rId10"/>
    <p:sldId id="348" r:id="rId11"/>
    <p:sldId id="351" r:id="rId12"/>
    <p:sldId id="352" r:id="rId13"/>
    <p:sldId id="353" r:id="rId14"/>
    <p:sldId id="354" r:id="rId15"/>
    <p:sldId id="355" r:id="rId16"/>
    <p:sldId id="356" r:id="rId17"/>
    <p:sldId id="357" r:id="rId18"/>
    <p:sldId id="358" r:id="rId19"/>
    <p:sldId id="336" r:id="rId20"/>
    <p:sldId id="349" r:id="rId21"/>
    <p:sldId id="359" r:id="rId22"/>
    <p:sldId id="337" r:id="rId23"/>
    <p:sldId id="350" r:id="rId24"/>
    <p:sldId id="360" r:id="rId25"/>
    <p:sldId id="338" r:id="rId26"/>
    <p:sldId id="347" r:id="rId27"/>
    <p:sldId id="361" r:id="rId28"/>
    <p:sldId id="363" r:id="rId29"/>
    <p:sldId id="346" r:id="rId30"/>
    <p:sldId id="362" r:id="rId31"/>
  </p:sldIdLst>
  <p:sldSz cx="14630400" cy="82296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4F3EF"/>
    <a:srgbClr val="F5F4F0"/>
    <a:srgbClr val="F0EF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614" autoAdjust="0"/>
    <p:restoredTop sz="87696" autoAdjust="0"/>
  </p:normalViewPr>
  <p:slideViewPr>
    <p:cSldViewPr snapToGrid="0" snapToObjects="1">
      <p:cViewPr varScale="1">
        <p:scale>
          <a:sx n="60" d="100"/>
          <a:sy n="60" d="100"/>
        </p:scale>
        <p:origin x="365" y="53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heme" Target="theme/theme1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2F5F10-1384-40DC-84BE-71CE57F3099B}" type="datetimeFigureOut">
              <a:rPr lang="zh-TW" altLang="en-US" smtClean="0"/>
              <a:t>2025/12/31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9A3E69-1959-44DB-8D87-0F04E8B3F7D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301549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在開發過程中，漏洞的產生通常來自於三種心態：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en-US" altLang="zh-TW" dirty="0"/>
              <a:t>**</a:t>
            </a:r>
            <a:r>
              <a:rPr lang="zh-TW" altLang="en-US" dirty="0"/>
              <a:t>已知風險**：「我知道有漏洞，但上線快來不及了」（先建票，之後修 🎫）。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en-US" altLang="zh-TW" dirty="0"/>
              <a:t>**</a:t>
            </a:r>
            <a:r>
              <a:rPr lang="zh-TW" altLang="en-US" dirty="0"/>
              <a:t>記憶模糊**：「好像有碰過但我忘了」（像寶可夢 </a:t>
            </a:r>
            <a:r>
              <a:rPr lang="en-US" altLang="zh-TW" dirty="0"/>
              <a:t>PIPLUP </a:t>
            </a:r>
            <a:r>
              <a:rPr lang="zh-TW" altLang="en-US" dirty="0"/>
              <a:t>一樣遺忘了細節 🐧）。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en-US" altLang="zh-TW" dirty="0"/>
              <a:t>**</a:t>
            </a:r>
            <a:r>
              <a:rPr lang="zh-TW" altLang="en-US" dirty="0"/>
              <a:t>未知盲點**：「**我不知道這樣寫有問題**」。</a:t>
            </a:r>
            <a:endParaRPr lang="en-US" altLang="zh-TW" dirty="0"/>
          </a:p>
          <a:p>
            <a:pPr marL="228600" indent="-228600">
              <a:buAutoNum type="arabicPeriod"/>
            </a:pP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這第三種心態是本次演講的核心</a:t>
            </a:r>
            <a:r>
              <a:rPr lang="en-US" altLang="zh-TW" dirty="0"/>
              <a:t>——**</a:t>
            </a:r>
            <a:r>
              <a:rPr lang="zh-TW" altLang="en-US" dirty="0"/>
              <a:t>冷知識 </a:t>
            </a:r>
            <a:r>
              <a:rPr lang="en-US" altLang="zh-TW" dirty="0"/>
              <a:t>(Trivia)**</a:t>
            </a:r>
            <a:r>
              <a:rPr lang="zh-TW" altLang="en-US" dirty="0"/>
              <a:t>。駭客之所以能攻破你的系統，往往不是因為你邏輯寫錯，而是因為他們懂那些你沒讀到的「文件註腳」。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A3E69-1959-44DB-8D87-0F04E8B3F7D1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446153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F021D4-23FA-C90E-63E6-E0C1CA9093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7DE14700-986B-324B-8077-FD787D1CCE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4399C032-B3CD-45C9-8BAC-77638AA038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77410E8-36D4-04AE-DA26-1B500DDAF50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9A3E69-1959-44DB-8D87-0F04E8B3F7D1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新細明體" panose="02020500000000000000" pitchFamily="18" charset="-120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300290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DF2745-5785-CD38-7539-2ACD8261FF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F4737B67-8F28-FB63-0845-85963BCB1F1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7FB06F00-9AC0-E57D-63A3-5ECD1347A7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EB4EF19-D066-4233-1A19-FF8F9CEDB77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9A3E69-1959-44DB-8D87-0F04E8B3F7D1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新細明體" panose="02020500000000000000" pitchFamily="18" charset="-120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423318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B1675D-F92D-1359-2C6A-61392D0335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41C2A9DA-5FE5-ECC9-A8A1-56C18205C9E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08BDA56E-75F1-2665-ADCB-14841B1EB3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388F077-DE7A-21DA-15D7-6647F6A6326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9A3E69-1959-44DB-8D87-0F04E8B3F7D1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新細明體" panose="02020500000000000000" pitchFamily="18" charset="-120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237978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81F5EE-9AF6-C031-0DAC-F5FA69085D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F267B03B-E6E0-933C-72AF-A9D1133A81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F53D5A58-0E00-40C7-019C-8059593EE2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2DBF09C-44E7-07E3-4889-A4BF787C60D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9A3E69-1959-44DB-8D87-0F04E8B3F7D1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新細明體" panose="02020500000000000000" pitchFamily="18" charset="-120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341187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57A1AD-630F-6565-A974-DE228CBD7D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D9B842B8-478B-4B56-275A-90353FF8B1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1C77E1EA-2791-4DE7-2FFC-7090255C4F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61CFED8-B761-1C0A-BDB1-CAADF600772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9A3E69-1959-44DB-8D87-0F04E8B3F7D1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新細明體" panose="02020500000000000000" pitchFamily="18" charset="-120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01193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8F9AB0-55AB-5D94-B01E-9556541B7E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E36589F9-08C1-86C4-E956-4126272900A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EB1294C8-5D48-00C0-3B25-0CFB7CAB76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0861853-BF0B-8536-07EB-2AEDBEFD26F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9A3E69-1959-44DB-8D87-0F04E8B3F7D1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新細明體" panose="02020500000000000000" pitchFamily="18" charset="-120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24052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5CF81D-ABF5-5368-997B-F7DDE285F9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6DD42A28-FB7A-084F-DA26-55BAA70E19C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B73820B8-2F43-07F7-256A-F63E78D1BE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解決辦法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4619BEC-0514-893D-651C-54BF0D56EC8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9A3E69-1959-44DB-8D87-0F04E8B3F7D1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新細明體" panose="02020500000000000000" pitchFamily="18" charset="-120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164172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這裡講的是 </a:t>
            </a:r>
            <a:r>
              <a:rPr lang="en-US" altLang="zh-TW" dirty="0" err="1"/>
              <a:t>golang</a:t>
            </a:r>
            <a:r>
              <a:rPr lang="en-US" altLang="zh-TW" dirty="0"/>
              <a:t> </a:t>
            </a:r>
            <a:r>
              <a:rPr lang="zh-TW" altLang="en-US" dirty="0"/>
              <a:t>的語言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功能 </a:t>
            </a:r>
            <a:r>
              <a:rPr lang="en-US" altLang="zh-TW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(Go)</a:t>
            </a:r>
            <a:r>
              <a:rPr lang="zh-TW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</a:t>
            </a:r>
            <a:r>
              <a:rPr lang="en-US" altLang="zh-TW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Python (</a:t>
            </a:r>
            <a:r>
              <a:rPr lang="en-US" altLang="zh-TW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os.path</a:t>
            </a:r>
            <a:r>
              <a:rPr lang="en-US" altLang="zh-TW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zh-TW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</a:t>
            </a:r>
            <a:r>
              <a:rPr lang="en-US" altLang="zh-TW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Python (</a:t>
            </a:r>
            <a:r>
              <a:rPr lang="en-US" altLang="zh-TW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pathlib</a:t>
            </a:r>
            <a:r>
              <a:rPr lang="en-US" altLang="zh-TW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zh-TW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說明</a:t>
            </a:r>
            <a:endParaRPr lang="en-US" altLang="zh-TW" sz="12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filepath.Join</a:t>
            </a:r>
            <a:r>
              <a:rPr lang="zh-TW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</a:t>
            </a:r>
            <a:r>
              <a:rPr lang="en-US" altLang="zh-TW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os.path.join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   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Path() / “sub”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拼接路徑</a:t>
            </a:r>
            <a:endParaRPr lang="en-US" altLang="zh-TW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filepath.Clean</a:t>
            </a:r>
            <a:r>
              <a:rPr lang="zh-TW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</a:t>
            </a:r>
            <a:r>
              <a:rPr lang="en-US" altLang="zh-TW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os.path.normpath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Path().resolve()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規範化路徑（理乾淨）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A3E69-1959-44DB-8D87-0F04E8B3F7D1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118399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A3E69-1959-44DB-8D87-0F04E8B3F7D1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856922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A3E69-1959-44DB-8D87-0F04E8B3F7D1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244080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解釋一下，這些程式碼在寫什麼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A3E69-1959-44DB-8D87-0F04E8B3F7D1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241111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React 18 </a:t>
            </a:r>
            <a:r>
              <a:rPr lang="zh-TW" altLang="en-US" dirty="0"/>
              <a:t>的 </a:t>
            </a:r>
            <a:r>
              <a:rPr lang="en-US" altLang="zh-TW" dirty="0"/>
              <a:t>bug</a:t>
            </a:r>
          </a:p>
          <a:p>
            <a:endParaRPr lang="en-US" altLang="zh-TW" dirty="0"/>
          </a:p>
          <a:p>
            <a:r>
              <a:rPr lang="zh-TW" altLang="en-US" dirty="0"/>
              <a:t>這是把從 </a:t>
            </a:r>
            <a:r>
              <a:rPr lang="en-US" altLang="zh-TW" dirty="0" err="1"/>
              <a:t>url</a:t>
            </a:r>
            <a:r>
              <a:rPr lang="en-US" altLang="zh-TW" dirty="0"/>
              <a:t> </a:t>
            </a:r>
            <a:r>
              <a:rPr lang="zh-TW" altLang="en-US" dirty="0"/>
              <a:t>上取得的資訊，直接放到組件上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看起來很方便阿為什麼不行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A3E69-1959-44DB-8D87-0F04E8B3F7D1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5082798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React </a:t>
            </a:r>
            <a:r>
              <a:rPr lang="zh-TW" altLang="en-US" dirty="0"/>
              <a:t>其實有針對這個問題作處理了，但因為 </a:t>
            </a:r>
            <a:r>
              <a:rPr lang="en-US" altLang="zh-TW" dirty="0"/>
              <a:t>is </a:t>
            </a:r>
            <a:r>
              <a:rPr lang="zh-TW" altLang="en-US" dirty="0"/>
              <a:t>的屬性，讓這個漏洞浮現出來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A3E69-1959-44DB-8D87-0F04E8B3F7D1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7487358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EDC0E6-EBBB-9B16-66EC-EE482E0CF4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4BA8F460-CC71-250A-66B7-3B6B1715AF9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3A6D04C7-2F88-5846-85FD-5D33E3A199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E99584B-FA2B-D748-DA7B-39B850AF27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9A3E69-1959-44DB-8D87-0F04E8B3F7D1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新細明體" panose="02020500000000000000" pitchFamily="18" charset="-120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1844716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A3E69-1959-44DB-8D87-0F04E8B3F7D1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2859755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60C117-9DCC-9C27-AD82-403149D9C8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4FDE9721-B3D2-0D6C-D3D1-E158D2ADC4E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70A37E97-595F-BC57-8C35-E342D283D5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解決辦法可以提到，其實這些問題，他本身語法沒有出錯，出錯的是其實是因為不了解出錯的工程師，但文件這麼多誰能看得完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如果想要杜絕因為不知道而產生的錯誤，寫測試就是最好的方法，因為你可以不用管文件寫什麼，寫好測試就可以確保你預期 </a:t>
            </a:r>
            <a:r>
              <a:rPr lang="en-US" altLang="zh-TW" dirty="0"/>
              <a:t>input </a:t>
            </a:r>
            <a:r>
              <a:rPr lang="zh-TW" altLang="en-US" dirty="0"/>
              <a:t>得到 預期的 </a:t>
            </a:r>
            <a:r>
              <a:rPr lang="en-US" altLang="zh-TW" dirty="0"/>
              <a:t>output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7A39089-1B26-9AE0-18B8-9D9D5E56C33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9A3E69-1959-44DB-8D87-0F04E8B3F7D1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新細明體" panose="02020500000000000000" pitchFamily="18" charset="-120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9333733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A3E69-1959-44DB-8D87-0F04E8B3F7D1}" type="slidenum">
              <a:rPr lang="zh-TW" altLang="en-US" smtClean="0"/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73453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• **</a:t>
            </a:r>
            <a:r>
              <a:rPr lang="zh-TW" altLang="en-US" dirty="0"/>
              <a:t>情境**：你做了一個忘記密碼功能，流程是「輸入 </a:t>
            </a:r>
            <a:r>
              <a:rPr lang="en-US" altLang="zh-TW" dirty="0"/>
              <a:t>Email -&gt; </a:t>
            </a:r>
            <a:r>
              <a:rPr lang="zh-TW" altLang="en-US" dirty="0"/>
              <a:t>撈 </a:t>
            </a:r>
            <a:r>
              <a:rPr lang="en-US" altLang="zh-TW" dirty="0"/>
              <a:t>User -&gt; </a:t>
            </a:r>
            <a:r>
              <a:rPr lang="zh-TW" altLang="en-US" dirty="0"/>
              <a:t>寄信給輸入的 </a:t>
            </a:r>
            <a:r>
              <a:rPr lang="en-US" altLang="zh-TW" dirty="0"/>
              <a:t>Email</a:t>
            </a:r>
            <a:r>
              <a:rPr lang="zh-TW" altLang="en-US" dirty="0"/>
              <a:t>」。</a:t>
            </a:r>
            <a:endParaRPr lang="en-US" altLang="zh-TW" dirty="0"/>
          </a:p>
          <a:p>
            <a:r>
              <a:rPr lang="en-US" altLang="zh-TW" dirty="0"/>
              <a:t>• **</a:t>
            </a:r>
            <a:r>
              <a:rPr lang="zh-TW" altLang="en-US" dirty="0"/>
              <a:t>冷知識 </a:t>
            </a:r>
            <a:r>
              <a:rPr lang="en-US" altLang="zh-TW" dirty="0"/>
              <a:t>(Trivia)**</a:t>
            </a:r>
            <a:r>
              <a:rPr lang="zh-TW" altLang="en-US" dirty="0"/>
              <a:t>：在 </a:t>
            </a:r>
            <a:r>
              <a:rPr lang="en-US" altLang="zh-TW" dirty="0"/>
              <a:t>MySQL `utf8mb4_unicode_ci` </a:t>
            </a:r>
            <a:r>
              <a:rPr lang="zh-TW" altLang="en-US" dirty="0"/>
              <a:t>定序中，</a:t>
            </a:r>
            <a:r>
              <a:rPr lang="en-US" altLang="zh-TW" dirty="0"/>
              <a:t>`'gmail.com'` </a:t>
            </a:r>
            <a:r>
              <a:rPr lang="zh-TW" altLang="en-US" dirty="0"/>
              <a:t>與 </a:t>
            </a:r>
            <a:r>
              <a:rPr lang="en-US" altLang="zh-TW" dirty="0"/>
              <a:t>`'gmaÎL.com'` </a:t>
            </a:r>
            <a:r>
              <a:rPr lang="zh-TW" altLang="en-US" dirty="0"/>
              <a:t>是**相等**的（因為 </a:t>
            </a:r>
            <a:r>
              <a:rPr lang="en-US" altLang="zh-TW" dirty="0"/>
              <a:t>Weight String </a:t>
            </a:r>
            <a:r>
              <a:rPr lang="zh-TW" altLang="en-US" dirty="0"/>
              <a:t>相同）。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A3E69-1959-44DB-8D87-0F04E8B3F7D1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863907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A08F92-371C-4A89-A8ED-97C37E126A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A1F91419-802C-8A26-726C-7A7594A047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4C72DF31-4A84-23C2-EFE5-8C7BB401D9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• **</a:t>
            </a:r>
            <a:r>
              <a:rPr lang="zh-TW" altLang="en-US" dirty="0"/>
              <a:t>情境**：你做了一個忘記密碼功能，流程是「輸入 </a:t>
            </a:r>
            <a:r>
              <a:rPr lang="en-US" altLang="zh-TW" dirty="0"/>
              <a:t>Email -&gt; </a:t>
            </a:r>
            <a:r>
              <a:rPr lang="zh-TW" altLang="en-US" dirty="0"/>
              <a:t>撈 </a:t>
            </a:r>
            <a:r>
              <a:rPr lang="en-US" altLang="zh-TW" dirty="0"/>
              <a:t>User -&gt; </a:t>
            </a:r>
            <a:r>
              <a:rPr lang="zh-TW" altLang="en-US" dirty="0"/>
              <a:t>寄信給輸入的 </a:t>
            </a:r>
            <a:r>
              <a:rPr lang="en-US" altLang="zh-TW" dirty="0"/>
              <a:t>Email</a:t>
            </a:r>
            <a:r>
              <a:rPr lang="zh-TW" altLang="en-US" dirty="0"/>
              <a:t>」。</a:t>
            </a:r>
            <a:endParaRPr lang="en-US" altLang="zh-TW" dirty="0"/>
          </a:p>
          <a:p>
            <a:r>
              <a:rPr lang="en-US" altLang="zh-TW" dirty="0"/>
              <a:t>• **</a:t>
            </a:r>
            <a:r>
              <a:rPr lang="zh-TW" altLang="en-US" dirty="0"/>
              <a:t>冷知識 </a:t>
            </a:r>
            <a:r>
              <a:rPr lang="en-US" altLang="zh-TW" dirty="0"/>
              <a:t>(Trivia)**</a:t>
            </a:r>
            <a:r>
              <a:rPr lang="zh-TW" altLang="en-US" dirty="0"/>
              <a:t>：在 </a:t>
            </a:r>
            <a:r>
              <a:rPr lang="en-US" altLang="zh-TW" dirty="0"/>
              <a:t>MySQL `utf8mb4_unicode_ci` </a:t>
            </a:r>
            <a:r>
              <a:rPr lang="zh-TW" altLang="en-US" dirty="0"/>
              <a:t>定序中，</a:t>
            </a:r>
            <a:r>
              <a:rPr lang="en-US" altLang="zh-TW" dirty="0"/>
              <a:t>`'gmail.com'` </a:t>
            </a:r>
            <a:r>
              <a:rPr lang="zh-TW" altLang="en-US" dirty="0"/>
              <a:t>與 </a:t>
            </a:r>
            <a:r>
              <a:rPr lang="en-US" altLang="zh-TW" dirty="0"/>
              <a:t>`'gmaÎL.com'` </a:t>
            </a:r>
            <a:r>
              <a:rPr lang="zh-TW" altLang="en-US" dirty="0"/>
              <a:t>是**相等**的（因為 </a:t>
            </a:r>
            <a:r>
              <a:rPr lang="en-US" altLang="zh-TW" dirty="0"/>
              <a:t>Weight String </a:t>
            </a:r>
            <a:r>
              <a:rPr lang="zh-TW" altLang="en-US" dirty="0"/>
              <a:t>相同）。</a:t>
            </a:r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ABD0E74-5574-7770-2993-BA168841401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9A3E69-1959-44DB-8D87-0F04E8B3F7D1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新細明體" panose="02020500000000000000" pitchFamily="18" charset="-120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537009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 **修補**：將敏感欄位改為 </a:t>
            </a:r>
            <a:r>
              <a:rPr lang="en-US" altLang="zh-TW" dirty="0"/>
              <a:t>`utf8mb4_bin` (Binary Collation)</a:t>
            </a:r>
            <a:r>
              <a:rPr lang="zh-TW" altLang="en-US" dirty="0"/>
              <a:t>，或在程式碼端進行二次驗證。</a:t>
            </a: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utf8mb4_bin</a:t>
            </a:r>
          </a:p>
          <a:p>
            <a:endParaRPr lang="en-US" altLang="zh-TW" dirty="0"/>
          </a:p>
          <a:p>
            <a:r>
              <a:rPr lang="zh-TW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用於敏感資料的好處</a:t>
            </a:r>
          </a:p>
          <a:p>
            <a:r>
              <a:rPr lang="zh-TW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避免錯誤比對問題：</a:t>
            </a:r>
            <a:endParaRPr lang="zh-TW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某些敏感資料（如密碼、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Token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、序號）需要完全一致的比對。「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utf8mb4_bin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」可確保資料比對時，大小寫與所有細節都需完全匹配，否則視為不同。</a:t>
            </a:r>
          </a:p>
          <a:p>
            <a:r>
              <a:rPr lang="zh-TW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支援所有 </a:t>
            </a:r>
            <a:r>
              <a:rPr lang="en-US" altLang="zh-TW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Unicode </a:t>
            </a:r>
            <a:r>
              <a:rPr lang="zh-TW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字元：</a:t>
            </a:r>
            <a:endParaRPr lang="zh-TW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能處理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Emoji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、亞洲文字和特殊符號，不會因字符不支援發生錯誤。</a:t>
            </a:r>
          </a:p>
          <a:p>
            <a:r>
              <a:rPr lang="zh-TW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提高精準度與安全性：</a:t>
            </a:r>
            <a:endParaRPr lang="zh-TW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防止因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collation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（例如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ci, ai: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不分大小寫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不分重音）導致本應不同的資料被錯誤判定為一致。</a:t>
            </a:r>
          </a:p>
          <a:p>
            <a:r>
              <a:rPr lang="zh-TW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小結</a:t>
            </a:r>
          </a:p>
          <a:p>
            <a:r>
              <a:rPr lang="zh-TW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將敏感資料的資料欄位設為 </a:t>
            </a:r>
            <a:r>
              <a:rPr lang="en-US" altLang="zh-TW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utf8mb4_bin </a:t>
            </a:r>
            <a:r>
              <a:rPr lang="zh-TW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可以強制比對時按照每個字元的二進位值完全一致，減少因排序規則模糊導致的誤判或錯誤比對風險，是更安全、精確的做法。</a:t>
            </a:r>
            <a:endParaRPr lang="zh-TW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A3E69-1959-44DB-8D87-0F04E8B3F7D1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925692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帶一下 </a:t>
            </a:r>
            <a:r>
              <a:rPr lang="en-US" altLang="zh-TW" dirty="0" err="1"/>
              <a:t>xss</a:t>
            </a:r>
            <a:r>
              <a:rPr lang="zh-TW" altLang="en-US" dirty="0"/>
              <a:t> 攻擊，解釋遺下 </a:t>
            </a:r>
            <a:r>
              <a:rPr lang="en-US" altLang="zh-TW" dirty="0"/>
              <a:t>replace </a:t>
            </a:r>
            <a:r>
              <a:rPr lang="zh-TW" altLang="en-US" dirty="0"/>
              <a:t>這個 </a:t>
            </a:r>
            <a:r>
              <a:rPr lang="en-US" altLang="zh-TW" dirty="0"/>
              <a:t>function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A3E69-1959-44DB-8D87-0F04E8B3F7D1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328729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C1A444-C821-B5B2-E6B3-AAC3924D2F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6475AEBA-F486-F270-053D-C72E192ACF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3FE40CFD-7650-CF04-B854-C31C3FFC62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帶一下 </a:t>
            </a:r>
            <a:r>
              <a:rPr lang="en-US" altLang="zh-TW" dirty="0" err="1"/>
              <a:t>xss</a:t>
            </a:r>
            <a:r>
              <a:rPr lang="zh-TW" altLang="en-US" dirty="0"/>
              <a:t> 攻擊</a:t>
            </a:r>
            <a:endParaRPr lang="en-US" altLang="zh-TW" dirty="0"/>
          </a:p>
          <a:p>
            <a:endParaRPr lang="en-US" altLang="zh-TW" dirty="0"/>
          </a:p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XSS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（跨站腳本攻擊，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Cross-Site Scripting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）是一種常見的網站安全漏洞，攻擊者通過在網頁中注入惡意腳本，使這些腳本被其他用戶的瀏覽器執行，從而竊取用戶資訊、冒充用戶操作、或劫持用戶會話。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AE07435-0CB6-D80F-F8E8-8969E4BD9DE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9A3E69-1959-44DB-8D87-0F04E8B3F7D1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新細明體" panose="02020500000000000000" pitchFamily="18" charset="-120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353350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AA9CA8-156A-ECE7-B476-E8A4DCDF17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C2A6898E-E2EE-BB99-8664-625DF4ACE4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453778EB-AA2B-6A84-04DC-7107F8F18C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AB6D200-4724-2316-EBD3-D9825EB808C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9A3E69-1959-44DB-8D87-0F04E8B3F7D1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新細明體" panose="02020500000000000000" pitchFamily="18" charset="-120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292236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1ADBA4-F343-8F56-E32E-38387723EC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1FCF6F60-B727-E073-9744-78A05D9DB8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7D8C9247-929D-2588-D4C4-9A273F35E3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C5DF9C7-0C29-4C36-D83F-F6D01E2D45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9A3E69-1959-44DB-8D87-0F04E8B3F7D1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新細明體" panose="02020500000000000000" pitchFamily="18" charset="-120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387103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圖片 12">
            <a:extLst>
              <a:ext uri="{FF2B5EF4-FFF2-40B4-BE49-F238E27FC236}">
                <a16:creationId xmlns:a16="http://schemas.microsoft.com/office/drawing/2014/main" id="{17AF14F9-D443-4F12-9D05-844AFE799E2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2" name="Google Shape;40;p4">
            <a:extLst>
              <a:ext uri="{FF2B5EF4-FFF2-40B4-BE49-F238E27FC236}">
                <a16:creationId xmlns:a16="http://schemas.microsoft.com/office/drawing/2014/main" id="{F5C0FAEC-72AC-40A1-B6FC-69CAFAD10F36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 flipH="1">
            <a:off x="2549932" y="424512"/>
            <a:ext cx="11485283" cy="64938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4320">
                <a:solidFill>
                  <a:schemeClr val="tx2"/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224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224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224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224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224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224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224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2240"/>
            </a:lvl9pPr>
          </a:lstStyle>
          <a:p>
            <a:endParaRPr dirty="0"/>
          </a:p>
        </p:txBody>
      </p:sp>
      <p:sp>
        <p:nvSpPr>
          <p:cNvPr id="23" name="內容版面配置區 5">
            <a:extLst>
              <a:ext uri="{FF2B5EF4-FFF2-40B4-BE49-F238E27FC236}">
                <a16:creationId xmlns:a16="http://schemas.microsoft.com/office/drawing/2014/main" id="{7E1DB4DF-5790-4599-80CC-88C0E35D4B9A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1325" y="1614326"/>
            <a:ext cx="13423889" cy="5683588"/>
          </a:xfrm>
        </p:spPr>
        <p:txBody>
          <a:bodyPr/>
          <a:lstStyle>
            <a:lvl1pPr marL="0" indent="182880">
              <a:buNone/>
              <a:defRPr sz="3360">
                <a:solidFill>
                  <a:schemeClr val="tx2"/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</a:lstStyle>
          <a:p>
            <a:pPr marL="548640" marR="0" lvl="0" indent="-365760" algn="l" defTabSz="109728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None/>
              <a:tabLst/>
              <a:defRPr/>
            </a:pPr>
            <a:r>
              <a:rPr lang="zh-TW" altLang="en-US" dirty="0"/>
              <a:t>內容</a:t>
            </a:r>
          </a:p>
          <a:p>
            <a:pPr lvl="0"/>
            <a:endParaRPr lang="zh-TW" altLang="en-US" dirty="0"/>
          </a:p>
        </p:txBody>
      </p:sp>
      <p:pic>
        <p:nvPicPr>
          <p:cNvPr id="24" name="圖片 23" descr="一張含有 文字, 裝置, 控制台 的圖片&#10;&#10;自動產生的描述">
            <a:extLst>
              <a:ext uri="{FF2B5EF4-FFF2-40B4-BE49-F238E27FC236}">
                <a16:creationId xmlns:a16="http://schemas.microsoft.com/office/drawing/2014/main" id="{D2CB05CF-CA10-4DEF-8579-81E1BFBBCAE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15789" y="413596"/>
            <a:ext cx="1777262" cy="649385"/>
          </a:xfrm>
          <a:prstGeom prst="rect">
            <a:avLst/>
          </a:prstGeom>
        </p:spPr>
      </p:pic>
      <p:sp>
        <p:nvSpPr>
          <p:cNvPr id="12" name="矩形 2">
            <a:extLst>
              <a:ext uri="{FF2B5EF4-FFF2-40B4-BE49-F238E27FC236}">
                <a16:creationId xmlns:a16="http://schemas.microsoft.com/office/drawing/2014/main" id="{0E50A31C-5EC5-434A-A2EA-488EFA2FDCF7}"/>
              </a:ext>
            </a:extLst>
          </p:cNvPr>
          <p:cNvSpPr/>
          <p:nvPr userDrawn="1"/>
        </p:nvSpPr>
        <p:spPr>
          <a:xfrm flipV="1">
            <a:off x="10254581" y="7777966"/>
            <a:ext cx="4375819" cy="461605"/>
          </a:xfrm>
          <a:custGeom>
            <a:avLst/>
            <a:gdLst>
              <a:gd name="connsiteX0" fmla="*/ 0 w 8877300"/>
              <a:gd name="connsiteY0" fmla="*/ 0 h 127388"/>
              <a:gd name="connsiteX1" fmla="*/ 8877300 w 8877300"/>
              <a:gd name="connsiteY1" fmla="*/ 0 h 127388"/>
              <a:gd name="connsiteX2" fmla="*/ 8877300 w 8877300"/>
              <a:gd name="connsiteY2" fmla="*/ 127388 h 127388"/>
              <a:gd name="connsiteX3" fmla="*/ 0 w 8877300"/>
              <a:gd name="connsiteY3" fmla="*/ 127388 h 127388"/>
              <a:gd name="connsiteX4" fmla="*/ 0 w 8877300"/>
              <a:gd name="connsiteY4" fmla="*/ 0 h 127388"/>
              <a:gd name="connsiteX0" fmla="*/ 0 w 8877300"/>
              <a:gd name="connsiteY0" fmla="*/ 0 h 127388"/>
              <a:gd name="connsiteX1" fmla="*/ 8877300 w 8877300"/>
              <a:gd name="connsiteY1" fmla="*/ 0 h 127388"/>
              <a:gd name="connsiteX2" fmla="*/ 8877300 w 8877300"/>
              <a:gd name="connsiteY2" fmla="*/ 127388 h 127388"/>
              <a:gd name="connsiteX3" fmla="*/ 205562 w 8877300"/>
              <a:gd name="connsiteY3" fmla="*/ 127388 h 127388"/>
              <a:gd name="connsiteX4" fmla="*/ 0 w 8877300"/>
              <a:gd name="connsiteY4" fmla="*/ 0 h 127388"/>
              <a:gd name="connsiteX0" fmla="*/ 0 w 8877300"/>
              <a:gd name="connsiteY0" fmla="*/ 0 h 127388"/>
              <a:gd name="connsiteX1" fmla="*/ 8877300 w 8877300"/>
              <a:gd name="connsiteY1" fmla="*/ 0 h 127388"/>
              <a:gd name="connsiteX2" fmla="*/ 8877300 w 8877300"/>
              <a:gd name="connsiteY2" fmla="*/ 127388 h 127388"/>
              <a:gd name="connsiteX3" fmla="*/ 299437 w 8877300"/>
              <a:gd name="connsiteY3" fmla="*/ 127388 h 127388"/>
              <a:gd name="connsiteX4" fmla="*/ 0 w 8877300"/>
              <a:gd name="connsiteY4" fmla="*/ 0 h 127388"/>
              <a:gd name="connsiteX0" fmla="*/ 0 w 8877300"/>
              <a:gd name="connsiteY0" fmla="*/ 0 h 127388"/>
              <a:gd name="connsiteX1" fmla="*/ 8877300 w 8877300"/>
              <a:gd name="connsiteY1" fmla="*/ 0 h 127388"/>
              <a:gd name="connsiteX2" fmla="*/ 8877300 w 8877300"/>
              <a:gd name="connsiteY2" fmla="*/ 127388 h 127388"/>
              <a:gd name="connsiteX3" fmla="*/ 26723 w 8877300"/>
              <a:gd name="connsiteY3" fmla="*/ 127388 h 127388"/>
              <a:gd name="connsiteX4" fmla="*/ 0 w 8877300"/>
              <a:gd name="connsiteY4" fmla="*/ 0 h 127388"/>
              <a:gd name="connsiteX0" fmla="*/ 0 w 8877300"/>
              <a:gd name="connsiteY0" fmla="*/ 0 h 127388"/>
              <a:gd name="connsiteX1" fmla="*/ 8877300 w 8877300"/>
              <a:gd name="connsiteY1" fmla="*/ 0 h 127388"/>
              <a:gd name="connsiteX2" fmla="*/ 8877300 w 8877300"/>
              <a:gd name="connsiteY2" fmla="*/ 127388 h 127388"/>
              <a:gd name="connsiteX3" fmla="*/ 590958 w 8877300"/>
              <a:gd name="connsiteY3" fmla="*/ 119752 h 127388"/>
              <a:gd name="connsiteX4" fmla="*/ 0 w 8877300"/>
              <a:gd name="connsiteY4" fmla="*/ 0 h 127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77300" h="127388">
                <a:moveTo>
                  <a:pt x="0" y="0"/>
                </a:moveTo>
                <a:lnTo>
                  <a:pt x="8877300" y="0"/>
                </a:lnTo>
                <a:lnTo>
                  <a:pt x="8877300" y="127388"/>
                </a:lnTo>
                <a:lnTo>
                  <a:pt x="590958" y="119752"/>
                </a:lnTo>
                <a:lnTo>
                  <a:pt x="0" y="0"/>
                </a:lnTo>
                <a:close/>
              </a:path>
            </a:pathLst>
          </a:custGeom>
          <a:solidFill>
            <a:srgbClr val="EFE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987" dirty="0">
                <a:highlight>
                  <a:srgbClr val="EFEFEF"/>
                </a:highlight>
              </a:rPr>
              <a:t> 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CEEB6A92-683D-4A4D-BEBB-B8D6F1D7FB5E}"/>
              </a:ext>
            </a:extLst>
          </p:cNvPr>
          <p:cNvSpPr txBox="1">
            <a:spLocks/>
          </p:cNvSpPr>
          <p:nvPr userDrawn="1"/>
        </p:nvSpPr>
        <p:spPr>
          <a:xfrm>
            <a:off x="13854944" y="7675512"/>
            <a:ext cx="1000493" cy="619116"/>
          </a:xfrm>
          <a:prstGeom prst="rect">
            <a:avLst/>
          </a:prstGeom>
        </p:spPr>
        <p:txBody>
          <a:bodyPr vert="horz" lIns="109728" tIns="54864" rIns="109728" bIns="54864" rtlCol="0" anchor="ctr"/>
          <a:lstStyle>
            <a:defPPr>
              <a:defRPr lang="zh-TW"/>
            </a:defPPr>
            <a:lvl1pPr marL="0" algn="ctr" defTabSz="914400" rtl="0" eaLnBrk="1" latinLnBrk="0" hangingPunct="1"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CFF80D99-EBBB-423B-BB5D-F52C7FE98A9C}" type="slidenum">
              <a:rPr lang="en-US" sz="3360" smtClean="0"/>
              <a:pPr algn="l"/>
              <a:t>‹#›</a:t>
            </a:fld>
            <a:endParaRPr lang="en-US" sz="3360" dirty="0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E2068774-F19D-4A3C-8129-114889844995}"/>
              </a:ext>
            </a:extLst>
          </p:cNvPr>
          <p:cNvSpPr txBox="1"/>
          <p:nvPr userDrawn="1"/>
        </p:nvSpPr>
        <p:spPr>
          <a:xfrm>
            <a:off x="13411450" y="7838342"/>
            <a:ext cx="623765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40" dirty="0">
                <a:solidFill>
                  <a:srgbClr val="3B3B3B"/>
                </a:solidFill>
              </a:rPr>
              <a:t>page</a:t>
            </a:r>
            <a:endParaRPr lang="zh-TW" altLang="en-US" sz="1440" dirty="0">
              <a:solidFill>
                <a:srgbClr val="3B3B3B"/>
              </a:solidFill>
            </a:endParaRPr>
          </a:p>
        </p:txBody>
      </p:sp>
      <p:sp>
        <p:nvSpPr>
          <p:cNvPr id="26" name="矩形 1">
            <a:extLst>
              <a:ext uri="{FF2B5EF4-FFF2-40B4-BE49-F238E27FC236}">
                <a16:creationId xmlns:a16="http://schemas.microsoft.com/office/drawing/2014/main" id="{30D6C20B-DB12-4BA2-8CE3-158D929897AB}"/>
              </a:ext>
            </a:extLst>
          </p:cNvPr>
          <p:cNvSpPr/>
          <p:nvPr userDrawn="1"/>
        </p:nvSpPr>
        <p:spPr>
          <a:xfrm>
            <a:off x="-11430" y="7675514"/>
            <a:ext cx="11470838" cy="573608"/>
          </a:xfrm>
          <a:custGeom>
            <a:avLst/>
            <a:gdLst>
              <a:gd name="connsiteX0" fmla="*/ 0 w 10953750"/>
              <a:gd name="connsiteY0" fmla="*/ 0 h 327454"/>
              <a:gd name="connsiteX1" fmla="*/ 10953750 w 10953750"/>
              <a:gd name="connsiteY1" fmla="*/ 0 h 327454"/>
              <a:gd name="connsiteX2" fmla="*/ 10953750 w 10953750"/>
              <a:gd name="connsiteY2" fmla="*/ 327454 h 327454"/>
              <a:gd name="connsiteX3" fmla="*/ 0 w 10953750"/>
              <a:gd name="connsiteY3" fmla="*/ 327454 h 327454"/>
              <a:gd name="connsiteX4" fmla="*/ 0 w 10953750"/>
              <a:gd name="connsiteY4" fmla="*/ 0 h 327454"/>
              <a:gd name="connsiteX0" fmla="*/ 0 w 10953750"/>
              <a:gd name="connsiteY0" fmla="*/ 9525 h 336979"/>
              <a:gd name="connsiteX1" fmla="*/ 10696575 w 10953750"/>
              <a:gd name="connsiteY1" fmla="*/ 0 h 336979"/>
              <a:gd name="connsiteX2" fmla="*/ 10953750 w 10953750"/>
              <a:gd name="connsiteY2" fmla="*/ 336979 h 336979"/>
              <a:gd name="connsiteX3" fmla="*/ 0 w 10953750"/>
              <a:gd name="connsiteY3" fmla="*/ 336979 h 336979"/>
              <a:gd name="connsiteX4" fmla="*/ 0 w 10953750"/>
              <a:gd name="connsiteY4" fmla="*/ 9525 h 336979"/>
              <a:gd name="connsiteX0" fmla="*/ 0 w 10953750"/>
              <a:gd name="connsiteY0" fmla="*/ 28575 h 356029"/>
              <a:gd name="connsiteX1" fmla="*/ 10652093 w 10953750"/>
              <a:gd name="connsiteY1" fmla="*/ 0 h 356029"/>
              <a:gd name="connsiteX2" fmla="*/ 10953750 w 10953750"/>
              <a:gd name="connsiteY2" fmla="*/ 356029 h 356029"/>
              <a:gd name="connsiteX3" fmla="*/ 0 w 10953750"/>
              <a:gd name="connsiteY3" fmla="*/ 356029 h 356029"/>
              <a:gd name="connsiteX4" fmla="*/ 0 w 10953750"/>
              <a:gd name="connsiteY4" fmla="*/ 28575 h 356029"/>
              <a:gd name="connsiteX0" fmla="*/ 0 w 10953750"/>
              <a:gd name="connsiteY0" fmla="*/ 5715 h 333169"/>
              <a:gd name="connsiteX1" fmla="*/ 10634300 w 10953750"/>
              <a:gd name="connsiteY1" fmla="*/ 0 h 333169"/>
              <a:gd name="connsiteX2" fmla="*/ 10953750 w 10953750"/>
              <a:gd name="connsiteY2" fmla="*/ 333169 h 333169"/>
              <a:gd name="connsiteX3" fmla="*/ 0 w 10953750"/>
              <a:gd name="connsiteY3" fmla="*/ 333169 h 333169"/>
              <a:gd name="connsiteX4" fmla="*/ 0 w 10953750"/>
              <a:gd name="connsiteY4" fmla="*/ 5715 h 333169"/>
              <a:gd name="connsiteX0" fmla="*/ 0 w 10941856"/>
              <a:gd name="connsiteY0" fmla="*/ 5715 h 344399"/>
              <a:gd name="connsiteX1" fmla="*/ 10634300 w 10941856"/>
              <a:gd name="connsiteY1" fmla="*/ 0 h 344399"/>
              <a:gd name="connsiteX2" fmla="*/ 10941856 w 10941856"/>
              <a:gd name="connsiteY2" fmla="*/ 344399 h 344399"/>
              <a:gd name="connsiteX3" fmla="*/ 0 w 10941856"/>
              <a:gd name="connsiteY3" fmla="*/ 333169 h 344399"/>
              <a:gd name="connsiteX4" fmla="*/ 0 w 10941856"/>
              <a:gd name="connsiteY4" fmla="*/ 5715 h 344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941856" h="344399">
                <a:moveTo>
                  <a:pt x="0" y="5715"/>
                </a:moveTo>
                <a:lnTo>
                  <a:pt x="10634300" y="0"/>
                </a:lnTo>
                <a:lnTo>
                  <a:pt x="10941856" y="344399"/>
                </a:lnTo>
                <a:lnTo>
                  <a:pt x="0" y="333169"/>
                </a:lnTo>
                <a:lnTo>
                  <a:pt x="0" y="5715"/>
                </a:ln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43000">
                <a:srgbClr val="C3CFE4"/>
              </a:gs>
              <a:gs pos="100000">
                <a:srgbClr val="3476BE"/>
              </a:gs>
            </a:gsLst>
            <a:lin ang="5400000" scaled="1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160" dirty="0"/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16599AED-0E3D-42BB-B6EE-260A895AC3F9}"/>
              </a:ext>
            </a:extLst>
          </p:cNvPr>
          <p:cNvSpPr txBox="1"/>
          <p:nvPr userDrawn="1"/>
        </p:nvSpPr>
        <p:spPr>
          <a:xfrm>
            <a:off x="109730" y="7885417"/>
            <a:ext cx="3966641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4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1</a:t>
            </a:r>
            <a:r>
              <a:rPr lang="en-US" altLang="zh-TW" sz="1440" baseline="30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st</a:t>
            </a:r>
            <a:r>
              <a:rPr lang="en-US" altLang="zh-TW" sz="144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 Tier Light Guide Application Company</a:t>
            </a:r>
            <a:endParaRPr lang="zh-TW" altLang="en-US" sz="144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文字版面配置區 32">
            <a:extLst>
              <a:ext uri="{FF2B5EF4-FFF2-40B4-BE49-F238E27FC236}">
                <a16:creationId xmlns:a16="http://schemas.microsoft.com/office/drawing/2014/main" id="{9EB7DD93-134A-44F1-84CF-0FC0AB2B469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329798" y="7793689"/>
            <a:ext cx="2018521" cy="461605"/>
          </a:xfrm>
        </p:spPr>
        <p:txBody>
          <a:bodyPr/>
          <a:lstStyle>
            <a:lvl1pPr marL="182880" indent="0" algn="r">
              <a:buFont typeface="Arial" panose="020B0604020202020204" pitchFamily="34" charset="0"/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zh-TW" altLang="en-US" dirty="0"/>
              <a:t>點一下編輯日期</a:t>
            </a:r>
          </a:p>
        </p:txBody>
      </p:sp>
    </p:spTree>
    <p:extLst>
      <p:ext uri="{BB962C8B-B14F-4D97-AF65-F5344CB8AC3E}">
        <p14:creationId xmlns:p14="http://schemas.microsoft.com/office/powerpoint/2010/main" val="32557976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平行四邊形 24">
            <a:extLst>
              <a:ext uri="{FF2B5EF4-FFF2-40B4-BE49-F238E27FC236}">
                <a16:creationId xmlns:a16="http://schemas.microsoft.com/office/drawing/2014/main" id="{0B7B50C2-18C2-47EB-9936-A8021FBF2E9D}"/>
              </a:ext>
            </a:extLst>
          </p:cNvPr>
          <p:cNvSpPr/>
          <p:nvPr userDrawn="1"/>
        </p:nvSpPr>
        <p:spPr>
          <a:xfrm rot="5400000" flipH="1">
            <a:off x="5464561" y="-939416"/>
            <a:ext cx="3701275" cy="14697712"/>
          </a:xfrm>
          <a:custGeom>
            <a:avLst/>
            <a:gdLst>
              <a:gd name="connsiteX0" fmla="*/ 0 w 4127500"/>
              <a:gd name="connsiteY0" fmla="*/ 5143500 h 5143500"/>
              <a:gd name="connsiteX1" fmla="*/ 1031875 w 4127500"/>
              <a:gd name="connsiteY1" fmla="*/ 0 h 5143500"/>
              <a:gd name="connsiteX2" fmla="*/ 4127500 w 4127500"/>
              <a:gd name="connsiteY2" fmla="*/ 0 h 5143500"/>
              <a:gd name="connsiteX3" fmla="*/ 3095625 w 4127500"/>
              <a:gd name="connsiteY3" fmla="*/ 5143500 h 5143500"/>
              <a:gd name="connsiteX4" fmla="*/ 0 w 4127500"/>
              <a:gd name="connsiteY4" fmla="*/ 5143500 h 5143500"/>
              <a:gd name="connsiteX0" fmla="*/ 22225 w 4149725"/>
              <a:gd name="connsiteY0" fmla="*/ 5143500 h 5143500"/>
              <a:gd name="connsiteX1" fmla="*/ 0 w 4149725"/>
              <a:gd name="connsiteY1" fmla="*/ 0 h 5143500"/>
              <a:gd name="connsiteX2" fmla="*/ 4149725 w 4149725"/>
              <a:gd name="connsiteY2" fmla="*/ 0 h 5143500"/>
              <a:gd name="connsiteX3" fmla="*/ 3117850 w 4149725"/>
              <a:gd name="connsiteY3" fmla="*/ 5143500 h 5143500"/>
              <a:gd name="connsiteX4" fmla="*/ 22225 w 4149725"/>
              <a:gd name="connsiteY4" fmla="*/ 5143500 h 5143500"/>
              <a:gd name="connsiteX0" fmla="*/ 22225 w 5254625"/>
              <a:gd name="connsiteY0" fmla="*/ 5143500 h 5143500"/>
              <a:gd name="connsiteX1" fmla="*/ 0 w 5254625"/>
              <a:gd name="connsiteY1" fmla="*/ 0 h 5143500"/>
              <a:gd name="connsiteX2" fmla="*/ 5254625 w 5254625"/>
              <a:gd name="connsiteY2" fmla="*/ 12700 h 5143500"/>
              <a:gd name="connsiteX3" fmla="*/ 3117850 w 5254625"/>
              <a:gd name="connsiteY3" fmla="*/ 5143500 h 5143500"/>
              <a:gd name="connsiteX4" fmla="*/ 22225 w 5254625"/>
              <a:gd name="connsiteY4" fmla="*/ 5143500 h 5143500"/>
              <a:gd name="connsiteX0" fmla="*/ 22225 w 5254625"/>
              <a:gd name="connsiteY0" fmla="*/ 5143500 h 5143500"/>
              <a:gd name="connsiteX1" fmla="*/ 0 w 5254625"/>
              <a:gd name="connsiteY1" fmla="*/ 0 h 5143500"/>
              <a:gd name="connsiteX2" fmla="*/ 5254625 w 5254625"/>
              <a:gd name="connsiteY2" fmla="*/ 12700 h 5143500"/>
              <a:gd name="connsiteX3" fmla="*/ 2965450 w 5254625"/>
              <a:gd name="connsiteY3" fmla="*/ 5143500 h 5143500"/>
              <a:gd name="connsiteX4" fmla="*/ 22225 w 5254625"/>
              <a:gd name="connsiteY4" fmla="*/ 5143500 h 5143500"/>
              <a:gd name="connsiteX0" fmla="*/ 22225 w 5254625"/>
              <a:gd name="connsiteY0" fmla="*/ 5143500 h 5143500"/>
              <a:gd name="connsiteX1" fmla="*/ 0 w 5254625"/>
              <a:gd name="connsiteY1" fmla="*/ 0 h 5143500"/>
              <a:gd name="connsiteX2" fmla="*/ 5254625 w 5254625"/>
              <a:gd name="connsiteY2" fmla="*/ 12700 h 5143500"/>
              <a:gd name="connsiteX3" fmla="*/ 3028950 w 5254625"/>
              <a:gd name="connsiteY3" fmla="*/ 5143500 h 5143500"/>
              <a:gd name="connsiteX4" fmla="*/ 22225 w 5254625"/>
              <a:gd name="connsiteY4" fmla="*/ 5143500 h 5143500"/>
              <a:gd name="connsiteX0" fmla="*/ 60 w 5232460"/>
              <a:gd name="connsiteY0" fmla="*/ 5130800 h 5130800"/>
              <a:gd name="connsiteX1" fmla="*/ 676335 w 5232460"/>
              <a:gd name="connsiteY1" fmla="*/ 0 h 5130800"/>
              <a:gd name="connsiteX2" fmla="*/ 5232460 w 5232460"/>
              <a:gd name="connsiteY2" fmla="*/ 0 h 5130800"/>
              <a:gd name="connsiteX3" fmla="*/ 3006785 w 5232460"/>
              <a:gd name="connsiteY3" fmla="*/ 5130800 h 5130800"/>
              <a:gd name="connsiteX4" fmla="*/ 60 w 5232460"/>
              <a:gd name="connsiteY4" fmla="*/ 5130800 h 5130800"/>
              <a:gd name="connsiteX0" fmla="*/ 365125 w 4556125"/>
              <a:gd name="connsiteY0" fmla="*/ 5156200 h 5156200"/>
              <a:gd name="connsiteX1" fmla="*/ 0 w 4556125"/>
              <a:gd name="connsiteY1" fmla="*/ 0 h 5156200"/>
              <a:gd name="connsiteX2" fmla="*/ 4556125 w 4556125"/>
              <a:gd name="connsiteY2" fmla="*/ 0 h 5156200"/>
              <a:gd name="connsiteX3" fmla="*/ 2330450 w 4556125"/>
              <a:gd name="connsiteY3" fmla="*/ 5130800 h 5156200"/>
              <a:gd name="connsiteX4" fmla="*/ 365125 w 4556125"/>
              <a:gd name="connsiteY4" fmla="*/ 5156200 h 5156200"/>
              <a:gd name="connsiteX0" fmla="*/ 1828 w 4561128"/>
              <a:gd name="connsiteY0" fmla="*/ 5168900 h 5168900"/>
              <a:gd name="connsiteX1" fmla="*/ 5003 w 4561128"/>
              <a:gd name="connsiteY1" fmla="*/ 0 h 5168900"/>
              <a:gd name="connsiteX2" fmla="*/ 4561128 w 4561128"/>
              <a:gd name="connsiteY2" fmla="*/ 0 h 5168900"/>
              <a:gd name="connsiteX3" fmla="*/ 2335453 w 4561128"/>
              <a:gd name="connsiteY3" fmla="*/ 5130800 h 5168900"/>
              <a:gd name="connsiteX4" fmla="*/ 1828 w 4561128"/>
              <a:gd name="connsiteY4" fmla="*/ 5168900 h 5168900"/>
              <a:gd name="connsiteX0" fmla="*/ 60325 w 4619625"/>
              <a:gd name="connsiteY0" fmla="*/ 5181600 h 5181600"/>
              <a:gd name="connsiteX1" fmla="*/ 0 w 4619625"/>
              <a:gd name="connsiteY1" fmla="*/ 0 h 5181600"/>
              <a:gd name="connsiteX2" fmla="*/ 4619625 w 4619625"/>
              <a:gd name="connsiteY2" fmla="*/ 12700 h 5181600"/>
              <a:gd name="connsiteX3" fmla="*/ 2393950 w 4619625"/>
              <a:gd name="connsiteY3" fmla="*/ 5143500 h 5181600"/>
              <a:gd name="connsiteX4" fmla="*/ 60325 w 4619625"/>
              <a:gd name="connsiteY4" fmla="*/ 5181600 h 5181600"/>
              <a:gd name="connsiteX0" fmla="*/ 60325 w 4626713"/>
              <a:gd name="connsiteY0" fmla="*/ 5183077 h 5183077"/>
              <a:gd name="connsiteX1" fmla="*/ 0 w 4626713"/>
              <a:gd name="connsiteY1" fmla="*/ 1477 h 5183077"/>
              <a:gd name="connsiteX2" fmla="*/ 4626713 w 4626713"/>
              <a:gd name="connsiteY2" fmla="*/ 0 h 5183077"/>
              <a:gd name="connsiteX3" fmla="*/ 2393950 w 4626713"/>
              <a:gd name="connsiteY3" fmla="*/ 5144977 h 5183077"/>
              <a:gd name="connsiteX4" fmla="*/ 60325 w 4626713"/>
              <a:gd name="connsiteY4" fmla="*/ 5183077 h 5183077"/>
              <a:gd name="connsiteX0" fmla="*/ 325 w 4566713"/>
              <a:gd name="connsiteY0" fmla="*/ 5196840 h 5196840"/>
              <a:gd name="connsiteX1" fmla="*/ 107640 w 4566713"/>
              <a:gd name="connsiteY1" fmla="*/ 0 h 5196840"/>
              <a:gd name="connsiteX2" fmla="*/ 4566713 w 4566713"/>
              <a:gd name="connsiteY2" fmla="*/ 13763 h 5196840"/>
              <a:gd name="connsiteX3" fmla="*/ 2333950 w 4566713"/>
              <a:gd name="connsiteY3" fmla="*/ 5158740 h 5196840"/>
              <a:gd name="connsiteX4" fmla="*/ 325 w 4566713"/>
              <a:gd name="connsiteY4" fmla="*/ 5196840 h 5196840"/>
              <a:gd name="connsiteX0" fmla="*/ 167005 w 4459073"/>
              <a:gd name="connsiteY0" fmla="*/ 5181600 h 5181600"/>
              <a:gd name="connsiteX1" fmla="*/ 0 w 4459073"/>
              <a:gd name="connsiteY1" fmla="*/ 0 h 5181600"/>
              <a:gd name="connsiteX2" fmla="*/ 4459073 w 4459073"/>
              <a:gd name="connsiteY2" fmla="*/ 13763 h 5181600"/>
              <a:gd name="connsiteX3" fmla="*/ 2226310 w 4459073"/>
              <a:gd name="connsiteY3" fmla="*/ 5158740 h 5181600"/>
              <a:gd name="connsiteX4" fmla="*/ 167005 w 4459073"/>
              <a:gd name="connsiteY4" fmla="*/ 5181600 h 5181600"/>
              <a:gd name="connsiteX0" fmla="*/ 22225 w 4459073"/>
              <a:gd name="connsiteY0" fmla="*/ 5181600 h 5181600"/>
              <a:gd name="connsiteX1" fmla="*/ 0 w 4459073"/>
              <a:gd name="connsiteY1" fmla="*/ 0 h 5181600"/>
              <a:gd name="connsiteX2" fmla="*/ 4459073 w 4459073"/>
              <a:gd name="connsiteY2" fmla="*/ 13763 h 5181600"/>
              <a:gd name="connsiteX3" fmla="*/ 2226310 w 4459073"/>
              <a:gd name="connsiteY3" fmla="*/ 5158740 h 5181600"/>
              <a:gd name="connsiteX4" fmla="*/ 22225 w 4459073"/>
              <a:gd name="connsiteY4" fmla="*/ 5181600 h 5181600"/>
              <a:gd name="connsiteX0" fmla="*/ 22225 w 4459073"/>
              <a:gd name="connsiteY0" fmla="*/ 5181600 h 5181600"/>
              <a:gd name="connsiteX1" fmla="*/ 0 w 4459073"/>
              <a:gd name="connsiteY1" fmla="*/ 0 h 5181600"/>
              <a:gd name="connsiteX2" fmla="*/ 4459073 w 4459073"/>
              <a:gd name="connsiteY2" fmla="*/ 13763 h 5181600"/>
              <a:gd name="connsiteX3" fmla="*/ 2010894 w 4459073"/>
              <a:gd name="connsiteY3" fmla="*/ 5105539 h 5181600"/>
              <a:gd name="connsiteX4" fmla="*/ 22225 w 4459073"/>
              <a:gd name="connsiteY4" fmla="*/ 5181600 h 5181600"/>
              <a:gd name="connsiteX0" fmla="*/ 49 w 5277014"/>
              <a:gd name="connsiteY0" fmla="*/ 4819839 h 5105681"/>
              <a:gd name="connsiteX1" fmla="*/ 817941 w 5277014"/>
              <a:gd name="connsiteY1" fmla="*/ 0 h 5105681"/>
              <a:gd name="connsiteX2" fmla="*/ 5277014 w 5277014"/>
              <a:gd name="connsiteY2" fmla="*/ 13763 h 5105681"/>
              <a:gd name="connsiteX3" fmla="*/ 2828835 w 5277014"/>
              <a:gd name="connsiteY3" fmla="*/ 5105539 h 5105681"/>
              <a:gd name="connsiteX4" fmla="*/ 49 w 5277014"/>
              <a:gd name="connsiteY4" fmla="*/ 4819839 h 5105681"/>
              <a:gd name="connsiteX0" fmla="*/ 43765 w 4459073"/>
              <a:gd name="connsiteY0" fmla="*/ 5112441 h 5112441"/>
              <a:gd name="connsiteX1" fmla="*/ 0 w 4459073"/>
              <a:gd name="connsiteY1" fmla="*/ 0 h 5112441"/>
              <a:gd name="connsiteX2" fmla="*/ 4459073 w 4459073"/>
              <a:gd name="connsiteY2" fmla="*/ 13763 h 5112441"/>
              <a:gd name="connsiteX3" fmla="*/ 2010894 w 4459073"/>
              <a:gd name="connsiteY3" fmla="*/ 5105539 h 5112441"/>
              <a:gd name="connsiteX4" fmla="*/ 43765 w 4459073"/>
              <a:gd name="connsiteY4" fmla="*/ 5112441 h 5112441"/>
              <a:gd name="connsiteX0" fmla="*/ 43765 w 4459073"/>
              <a:gd name="connsiteY0" fmla="*/ 5112441 h 5112441"/>
              <a:gd name="connsiteX1" fmla="*/ 0 w 4459073"/>
              <a:gd name="connsiteY1" fmla="*/ 0 h 5112441"/>
              <a:gd name="connsiteX2" fmla="*/ 4459073 w 4459073"/>
              <a:gd name="connsiteY2" fmla="*/ 13763 h 5112441"/>
              <a:gd name="connsiteX3" fmla="*/ 2010895 w 4459073"/>
              <a:gd name="connsiteY3" fmla="*/ 5105539 h 5112441"/>
              <a:gd name="connsiteX4" fmla="*/ 43765 w 4459073"/>
              <a:gd name="connsiteY4" fmla="*/ 5112441 h 5112441"/>
              <a:gd name="connsiteX0" fmla="*/ 43765 w 4459073"/>
              <a:gd name="connsiteY0" fmla="*/ 5125278 h 5125278"/>
              <a:gd name="connsiteX1" fmla="*/ 0 w 4459073"/>
              <a:gd name="connsiteY1" fmla="*/ 12837 h 5125278"/>
              <a:gd name="connsiteX2" fmla="*/ 4459073 w 4459073"/>
              <a:gd name="connsiteY2" fmla="*/ 0 h 5125278"/>
              <a:gd name="connsiteX3" fmla="*/ 2010895 w 4459073"/>
              <a:gd name="connsiteY3" fmla="*/ 5118376 h 5125278"/>
              <a:gd name="connsiteX4" fmla="*/ 43765 w 4459073"/>
              <a:gd name="connsiteY4" fmla="*/ 5125278 h 5125278"/>
              <a:gd name="connsiteX0" fmla="*/ 43765 w 4459073"/>
              <a:gd name="connsiteY0" fmla="*/ 5125278 h 5134347"/>
              <a:gd name="connsiteX1" fmla="*/ 0 w 4459073"/>
              <a:gd name="connsiteY1" fmla="*/ 12837 h 5134347"/>
              <a:gd name="connsiteX2" fmla="*/ 4459073 w 4459073"/>
              <a:gd name="connsiteY2" fmla="*/ 0 h 5134347"/>
              <a:gd name="connsiteX3" fmla="*/ 1995435 w 4459073"/>
              <a:gd name="connsiteY3" fmla="*/ 5134347 h 5134347"/>
              <a:gd name="connsiteX4" fmla="*/ 43765 w 4459073"/>
              <a:gd name="connsiteY4" fmla="*/ 5125278 h 5134347"/>
              <a:gd name="connsiteX0" fmla="*/ 1874 w 4463564"/>
              <a:gd name="connsiteY0" fmla="*/ 5135926 h 5135926"/>
              <a:gd name="connsiteX1" fmla="*/ 4491 w 4463564"/>
              <a:gd name="connsiteY1" fmla="*/ 12837 h 5135926"/>
              <a:gd name="connsiteX2" fmla="*/ 4463564 w 4463564"/>
              <a:gd name="connsiteY2" fmla="*/ 0 h 5135926"/>
              <a:gd name="connsiteX3" fmla="*/ 1999926 w 4463564"/>
              <a:gd name="connsiteY3" fmla="*/ 5134347 h 5135926"/>
              <a:gd name="connsiteX4" fmla="*/ 1874 w 4463564"/>
              <a:gd name="connsiteY4" fmla="*/ 5135926 h 5135926"/>
              <a:gd name="connsiteX0" fmla="*/ 23977 w 4485667"/>
              <a:gd name="connsiteY0" fmla="*/ 5135926 h 5135926"/>
              <a:gd name="connsiteX1" fmla="*/ 0 w 4485667"/>
              <a:gd name="connsiteY1" fmla="*/ 5536 h 5135926"/>
              <a:gd name="connsiteX2" fmla="*/ 4485667 w 4485667"/>
              <a:gd name="connsiteY2" fmla="*/ 0 h 5135926"/>
              <a:gd name="connsiteX3" fmla="*/ 2022029 w 4485667"/>
              <a:gd name="connsiteY3" fmla="*/ 5134347 h 5135926"/>
              <a:gd name="connsiteX4" fmla="*/ 23977 w 4485667"/>
              <a:gd name="connsiteY4" fmla="*/ 5135926 h 5135926"/>
              <a:gd name="connsiteX0" fmla="*/ 6248 w 4485667"/>
              <a:gd name="connsiteY0" fmla="*/ 5139578 h 5139578"/>
              <a:gd name="connsiteX1" fmla="*/ 0 w 4485667"/>
              <a:gd name="connsiteY1" fmla="*/ 5536 h 5139578"/>
              <a:gd name="connsiteX2" fmla="*/ 4485667 w 4485667"/>
              <a:gd name="connsiteY2" fmla="*/ 0 h 5139578"/>
              <a:gd name="connsiteX3" fmla="*/ 2022029 w 4485667"/>
              <a:gd name="connsiteY3" fmla="*/ 5134347 h 5139578"/>
              <a:gd name="connsiteX4" fmla="*/ 6248 w 4485667"/>
              <a:gd name="connsiteY4" fmla="*/ 5139578 h 5139578"/>
              <a:gd name="connsiteX0" fmla="*/ 988699 w 4485667"/>
              <a:gd name="connsiteY0" fmla="*/ 4953256 h 5134359"/>
              <a:gd name="connsiteX1" fmla="*/ 0 w 4485667"/>
              <a:gd name="connsiteY1" fmla="*/ 5536 h 5134359"/>
              <a:gd name="connsiteX2" fmla="*/ 4485667 w 4485667"/>
              <a:gd name="connsiteY2" fmla="*/ 0 h 5134359"/>
              <a:gd name="connsiteX3" fmla="*/ 2022029 w 4485667"/>
              <a:gd name="connsiteY3" fmla="*/ 5134347 h 5134359"/>
              <a:gd name="connsiteX4" fmla="*/ 988699 w 4485667"/>
              <a:gd name="connsiteY4" fmla="*/ 4953256 h 5134359"/>
              <a:gd name="connsiteX0" fmla="*/ 833575 w 4485667"/>
              <a:gd name="connsiteY0" fmla="*/ 5139577 h 5139577"/>
              <a:gd name="connsiteX1" fmla="*/ 0 w 4485667"/>
              <a:gd name="connsiteY1" fmla="*/ 5536 h 5139577"/>
              <a:gd name="connsiteX2" fmla="*/ 4485667 w 4485667"/>
              <a:gd name="connsiteY2" fmla="*/ 0 h 5139577"/>
              <a:gd name="connsiteX3" fmla="*/ 2022029 w 4485667"/>
              <a:gd name="connsiteY3" fmla="*/ 5134347 h 5139577"/>
              <a:gd name="connsiteX4" fmla="*/ 833575 w 4485667"/>
              <a:gd name="connsiteY4" fmla="*/ 5139577 h 5139577"/>
              <a:gd name="connsiteX0" fmla="*/ 36 w 3652128"/>
              <a:gd name="connsiteY0" fmla="*/ 5139577 h 5139577"/>
              <a:gd name="connsiteX1" fmla="*/ 1105510 w 3652128"/>
              <a:gd name="connsiteY1" fmla="*/ 127976 h 5139577"/>
              <a:gd name="connsiteX2" fmla="*/ 3652128 w 3652128"/>
              <a:gd name="connsiteY2" fmla="*/ 0 h 5139577"/>
              <a:gd name="connsiteX3" fmla="*/ 1188490 w 3652128"/>
              <a:gd name="connsiteY3" fmla="*/ 5134347 h 5139577"/>
              <a:gd name="connsiteX4" fmla="*/ 36 w 3652128"/>
              <a:gd name="connsiteY4" fmla="*/ 5139577 h 5139577"/>
              <a:gd name="connsiteX0" fmla="*/ 1051 w 3653143"/>
              <a:gd name="connsiteY0" fmla="*/ 5139577 h 5139577"/>
              <a:gd name="connsiteX1" fmla="*/ 20658 w 3653143"/>
              <a:gd name="connsiteY1" fmla="*/ 213 h 5139577"/>
              <a:gd name="connsiteX2" fmla="*/ 3653143 w 3653143"/>
              <a:gd name="connsiteY2" fmla="*/ 0 h 5139577"/>
              <a:gd name="connsiteX3" fmla="*/ 1189505 w 3653143"/>
              <a:gd name="connsiteY3" fmla="*/ 5134347 h 5139577"/>
              <a:gd name="connsiteX4" fmla="*/ 1051 w 3653143"/>
              <a:gd name="connsiteY4" fmla="*/ 5139577 h 5139577"/>
              <a:gd name="connsiteX0" fmla="*/ 1051 w 3420457"/>
              <a:gd name="connsiteY0" fmla="*/ 5139364 h 5139364"/>
              <a:gd name="connsiteX1" fmla="*/ 20658 w 3420457"/>
              <a:gd name="connsiteY1" fmla="*/ 0 h 5139364"/>
              <a:gd name="connsiteX2" fmla="*/ 3420457 w 3420457"/>
              <a:gd name="connsiteY2" fmla="*/ 5109 h 5139364"/>
              <a:gd name="connsiteX3" fmla="*/ 1189505 w 3420457"/>
              <a:gd name="connsiteY3" fmla="*/ 5134134 h 5139364"/>
              <a:gd name="connsiteX4" fmla="*/ 1051 w 3420457"/>
              <a:gd name="connsiteY4" fmla="*/ 5139364 h 5139364"/>
              <a:gd name="connsiteX0" fmla="*/ 42 w 4350191"/>
              <a:gd name="connsiteY0" fmla="*/ 5134042 h 5134134"/>
              <a:gd name="connsiteX1" fmla="*/ 950392 w 4350191"/>
              <a:gd name="connsiteY1" fmla="*/ 0 h 5134134"/>
              <a:gd name="connsiteX2" fmla="*/ 4350191 w 4350191"/>
              <a:gd name="connsiteY2" fmla="*/ 5109 h 5134134"/>
              <a:gd name="connsiteX3" fmla="*/ 2119239 w 4350191"/>
              <a:gd name="connsiteY3" fmla="*/ 5134134 h 5134134"/>
              <a:gd name="connsiteX4" fmla="*/ 42 w 4350191"/>
              <a:gd name="connsiteY4" fmla="*/ 5134042 h 5134134"/>
              <a:gd name="connsiteX0" fmla="*/ 32101 w 4382250"/>
              <a:gd name="connsiteY0" fmla="*/ 5134042 h 5134134"/>
              <a:gd name="connsiteX1" fmla="*/ 0 w 4382250"/>
              <a:gd name="connsiteY1" fmla="*/ 0 h 5134134"/>
              <a:gd name="connsiteX2" fmla="*/ 4382250 w 4382250"/>
              <a:gd name="connsiteY2" fmla="*/ 5109 h 5134134"/>
              <a:gd name="connsiteX3" fmla="*/ 2151298 w 4382250"/>
              <a:gd name="connsiteY3" fmla="*/ 5134134 h 5134134"/>
              <a:gd name="connsiteX4" fmla="*/ 32101 w 4382250"/>
              <a:gd name="connsiteY4" fmla="*/ 5134042 h 5134134"/>
              <a:gd name="connsiteX0" fmla="*/ 32101 w 4382250"/>
              <a:gd name="connsiteY0" fmla="*/ 5134042 h 5163519"/>
              <a:gd name="connsiteX1" fmla="*/ 0 w 4382250"/>
              <a:gd name="connsiteY1" fmla="*/ 0 h 5163519"/>
              <a:gd name="connsiteX2" fmla="*/ 4382250 w 4382250"/>
              <a:gd name="connsiteY2" fmla="*/ 5109 h 5163519"/>
              <a:gd name="connsiteX3" fmla="*/ 2151298 w 4382250"/>
              <a:gd name="connsiteY3" fmla="*/ 5134134 h 5163519"/>
              <a:gd name="connsiteX4" fmla="*/ 1840143 w 4382250"/>
              <a:gd name="connsiteY4" fmla="*/ 5163506 h 5163519"/>
              <a:gd name="connsiteX5" fmla="*/ 32101 w 4382250"/>
              <a:gd name="connsiteY5" fmla="*/ 5134042 h 5163519"/>
              <a:gd name="connsiteX0" fmla="*/ 32101 w 4382250"/>
              <a:gd name="connsiteY0" fmla="*/ 5134042 h 5195124"/>
              <a:gd name="connsiteX1" fmla="*/ 0 w 4382250"/>
              <a:gd name="connsiteY1" fmla="*/ 0 h 5195124"/>
              <a:gd name="connsiteX2" fmla="*/ 4382250 w 4382250"/>
              <a:gd name="connsiteY2" fmla="*/ 5109 h 5195124"/>
              <a:gd name="connsiteX3" fmla="*/ 2151298 w 4382250"/>
              <a:gd name="connsiteY3" fmla="*/ 5134134 h 5195124"/>
              <a:gd name="connsiteX4" fmla="*/ 1840144 w 4382250"/>
              <a:gd name="connsiteY4" fmla="*/ 5195118 h 5195124"/>
              <a:gd name="connsiteX5" fmla="*/ 32101 w 4382250"/>
              <a:gd name="connsiteY5" fmla="*/ 5134042 h 5195124"/>
              <a:gd name="connsiteX0" fmla="*/ 32101 w 4382250"/>
              <a:gd name="connsiteY0" fmla="*/ 5134042 h 5143786"/>
              <a:gd name="connsiteX1" fmla="*/ 0 w 4382250"/>
              <a:gd name="connsiteY1" fmla="*/ 0 h 5143786"/>
              <a:gd name="connsiteX2" fmla="*/ 4382250 w 4382250"/>
              <a:gd name="connsiteY2" fmla="*/ 5109 h 5143786"/>
              <a:gd name="connsiteX3" fmla="*/ 2151298 w 4382250"/>
              <a:gd name="connsiteY3" fmla="*/ 5134134 h 5143786"/>
              <a:gd name="connsiteX4" fmla="*/ 1556026 w 4382250"/>
              <a:gd name="connsiteY4" fmla="*/ 5143750 h 5143786"/>
              <a:gd name="connsiteX5" fmla="*/ 32101 w 4382250"/>
              <a:gd name="connsiteY5" fmla="*/ 5134042 h 5143786"/>
              <a:gd name="connsiteX0" fmla="*/ 32101 w 4382250"/>
              <a:gd name="connsiteY0" fmla="*/ 5134042 h 5517789"/>
              <a:gd name="connsiteX1" fmla="*/ 0 w 4382250"/>
              <a:gd name="connsiteY1" fmla="*/ 0 h 5517789"/>
              <a:gd name="connsiteX2" fmla="*/ 4382250 w 4382250"/>
              <a:gd name="connsiteY2" fmla="*/ 5109 h 5517789"/>
              <a:gd name="connsiteX3" fmla="*/ 2151298 w 4382250"/>
              <a:gd name="connsiteY3" fmla="*/ 5134134 h 5517789"/>
              <a:gd name="connsiteX4" fmla="*/ 1556026 w 4382250"/>
              <a:gd name="connsiteY4" fmla="*/ 5143750 h 5517789"/>
              <a:gd name="connsiteX5" fmla="*/ 32101 w 4382250"/>
              <a:gd name="connsiteY5" fmla="*/ 5134042 h 5517789"/>
              <a:gd name="connsiteX0" fmla="*/ 32101 w 4382250"/>
              <a:gd name="connsiteY0" fmla="*/ 5134042 h 5143750"/>
              <a:gd name="connsiteX1" fmla="*/ 0 w 4382250"/>
              <a:gd name="connsiteY1" fmla="*/ 0 h 5143750"/>
              <a:gd name="connsiteX2" fmla="*/ 4382250 w 4382250"/>
              <a:gd name="connsiteY2" fmla="*/ 5109 h 5143750"/>
              <a:gd name="connsiteX3" fmla="*/ 1556026 w 4382250"/>
              <a:gd name="connsiteY3" fmla="*/ 5143750 h 5143750"/>
              <a:gd name="connsiteX4" fmla="*/ 32101 w 4382250"/>
              <a:gd name="connsiteY4" fmla="*/ 5134042 h 5143750"/>
              <a:gd name="connsiteX0" fmla="*/ 32101 w 4382250"/>
              <a:gd name="connsiteY0" fmla="*/ 5134042 h 5134042"/>
              <a:gd name="connsiteX1" fmla="*/ 0 w 4382250"/>
              <a:gd name="connsiteY1" fmla="*/ 0 h 5134042"/>
              <a:gd name="connsiteX2" fmla="*/ 4382250 w 4382250"/>
              <a:gd name="connsiteY2" fmla="*/ 5109 h 5134042"/>
              <a:gd name="connsiteX3" fmla="*/ 2271202 w 4382250"/>
              <a:gd name="connsiteY3" fmla="*/ 5122457 h 5134042"/>
              <a:gd name="connsiteX4" fmla="*/ 32101 w 4382250"/>
              <a:gd name="connsiteY4" fmla="*/ 5134042 h 5134042"/>
              <a:gd name="connsiteX0" fmla="*/ 32101 w 4382250"/>
              <a:gd name="connsiteY0" fmla="*/ 5134042 h 5134042"/>
              <a:gd name="connsiteX1" fmla="*/ 0 w 4382250"/>
              <a:gd name="connsiteY1" fmla="*/ 0 h 5134042"/>
              <a:gd name="connsiteX2" fmla="*/ 4382250 w 4382250"/>
              <a:gd name="connsiteY2" fmla="*/ 5109 h 5134042"/>
              <a:gd name="connsiteX3" fmla="*/ 2855430 w 4382250"/>
              <a:gd name="connsiteY3" fmla="*/ 5122458 h 5134042"/>
              <a:gd name="connsiteX4" fmla="*/ 32101 w 4382250"/>
              <a:gd name="connsiteY4" fmla="*/ 5134042 h 5134042"/>
              <a:gd name="connsiteX0" fmla="*/ 32101 w 4906473"/>
              <a:gd name="connsiteY0" fmla="*/ 5134042 h 5504537"/>
              <a:gd name="connsiteX1" fmla="*/ 0 w 4906473"/>
              <a:gd name="connsiteY1" fmla="*/ 0 h 5504537"/>
              <a:gd name="connsiteX2" fmla="*/ 4906472 w 4906473"/>
              <a:gd name="connsiteY2" fmla="*/ 5109 h 5504537"/>
              <a:gd name="connsiteX3" fmla="*/ 2855430 w 4906473"/>
              <a:gd name="connsiteY3" fmla="*/ 5122458 h 5504537"/>
              <a:gd name="connsiteX4" fmla="*/ 32101 w 4906473"/>
              <a:gd name="connsiteY4" fmla="*/ 5134042 h 5504537"/>
              <a:gd name="connsiteX0" fmla="*/ 32101 w 4906471"/>
              <a:gd name="connsiteY0" fmla="*/ 5134042 h 5504537"/>
              <a:gd name="connsiteX1" fmla="*/ 0 w 4906471"/>
              <a:gd name="connsiteY1" fmla="*/ 0 h 5504537"/>
              <a:gd name="connsiteX2" fmla="*/ 4906472 w 4906471"/>
              <a:gd name="connsiteY2" fmla="*/ 5109 h 5504537"/>
              <a:gd name="connsiteX3" fmla="*/ 2855430 w 4906471"/>
              <a:gd name="connsiteY3" fmla="*/ 5122458 h 5504537"/>
              <a:gd name="connsiteX4" fmla="*/ 32101 w 4906471"/>
              <a:gd name="connsiteY4" fmla="*/ 5134042 h 5504537"/>
              <a:gd name="connsiteX0" fmla="*/ 32101 w 4906473"/>
              <a:gd name="connsiteY0" fmla="*/ 5134042 h 5134042"/>
              <a:gd name="connsiteX1" fmla="*/ 0 w 4906473"/>
              <a:gd name="connsiteY1" fmla="*/ 0 h 5134042"/>
              <a:gd name="connsiteX2" fmla="*/ 4906472 w 4906473"/>
              <a:gd name="connsiteY2" fmla="*/ 5109 h 5134042"/>
              <a:gd name="connsiteX3" fmla="*/ 2855430 w 4906473"/>
              <a:gd name="connsiteY3" fmla="*/ 5122458 h 5134042"/>
              <a:gd name="connsiteX4" fmla="*/ 32101 w 4906473"/>
              <a:gd name="connsiteY4" fmla="*/ 5134042 h 5134042"/>
              <a:gd name="connsiteX0" fmla="*/ 32101 w 4906471"/>
              <a:gd name="connsiteY0" fmla="*/ 5134042 h 5134042"/>
              <a:gd name="connsiteX1" fmla="*/ 0 w 4906471"/>
              <a:gd name="connsiteY1" fmla="*/ 0 h 5134042"/>
              <a:gd name="connsiteX2" fmla="*/ 4906472 w 4906471"/>
              <a:gd name="connsiteY2" fmla="*/ 5109 h 5134042"/>
              <a:gd name="connsiteX3" fmla="*/ 2855430 w 4906471"/>
              <a:gd name="connsiteY3" fmla="*/ 5122458 h 5134042"/>
              <a:gd name="connsiteX4" fmla="*/ 32101 w 4906471"/>
              <a:gd name="connsiteY4" fmla="*/ 5134042 h 5134042"/>
              <a:gd name="connsiteX0" fmla="*/ 32101 w 4906471"/>
              <a:gd name="connsiteY0" fmla="*/ 5134042 h 5134042"/>
              <a:gd name="connsiteX1" fmla="*/ 0 w 4906471"/>
              <a:gd name="connsiteY1" fmla="*/ 0 h 5134042"/>
              <a:gd name="connsiteX2" fmla="*/ 4906472 w 4906471"/>
              <a:gd name="connsiteY2" fmla="*/ 5109 h 5134042"/>
              <a:gd name="connsiteX3" fmla="*/ 2278564 w 4906471"/>
              <a:gd name="connsiteY3" fmla="*/ 5122459 h 5134042"/>
              <a:gd name="connsiteX4" fmla="*/ 32101 w 4906471"/>
              <a:gd name="connsiteY4" fmla="*/ 5134042 h 5134042"/>
              <a:gd name="connsiteX0" fmla="*/ 32101 w 4906471"/>
              <a:gd name="connsiteY0" fmla="*/ 5134042 h 5134042"/>
              <a:gd name="connsiteX1" fmla="*/ 0 w 4906471"/>
              <a:gd name="connsiteY1" fmla="*/ 0 h 5134042"/>
              <a:gd name="connsiteX2" fmla="*/ 4906472 w 4906471"/>
              <a:gd name="connsiteY2" fmla="*/ 5109 h 5134042"/>
              <a:gd name="connsiteX3" fmla="*/ 1855087 w 4906471"/>
              <a:gd name="connsiteY3" fmla="*/ 5127783 h 5134042"/>
              <a:gd name="connsiteX4" fmla="*/ 32101 w 4906471"/>
              <a:gd name="connsiteY4" fmla="*/ 5134042 h 51340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06471" h="5134042">
                <a:moveTo>
                  <a:pt x="32101" y="5134042"/>
                </a:moveTo>
                <a:cubicBezTo>
                  <a:pt x="24693" y="3419542"/>
                  <a:pt x="7408" y="1714500"/>
                  <a:pt x="0" y="0"/>
                </a:cubicBezTo>
                <a:lnTo>
                  <a:pt x="4906472" y="5109"/>
                </a:lnTo>
                <a:lnTo>
                  <a:pt x="1855087" y="5127783"/>
                </a:lnTo>
                <a:lnTo>
                  <a:pt x="32101" y="5134042"/>
                </a:lnTo>
                <a:close/>
              </a:path>
            </a:pathLst>
          </a:custGeom>
          <a:solidFill>
            <a:srgbClr val="3476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987" dirty="0"/>
          </a:p>
        </p:txBody>
      </p:sp>
      <p:pic>
        <p:nvPicPr>
          <p:cNvPr id="13" name="圖片 12" descr="一張含有 文字, 裝置, 控制台 的圖片&#10;&#10;自動產生的描述">
            <a:extLst>
              <a:ext uri="{FF2B5EF4-FFF2-40B4-BE49-F238E27FC236}">
                <a16:creationId xmlns:a16="http://schemas.microsoft.com/office/drawing/2014/main" id="{533B6A42-8CF4-46FD-BCED-B58411B1D56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5427" y="6966481"/>
            <a:ext cx="2285058" cy="834925"/>
          </a:xfrm>
          <a:prstGeom prst="rect">
            <a:avLst/>
          </a:prstGeom>
        </p:spPr>
      </p:pic>
      <p:sp>
        <p:nvSpPr>
          <p:cNvPr id="11" name="Google Shape;40;p4">
            <a:extLst>
              <a:ext uri="{FF2B5EF4-FFF2-40B4-BE49-F238E27FC236}">
                <a16:creationId xmlns:a16="http://schemas.microsoft.com/office/drawing/2014/main" id="{FBFB590C-4495-4B5C-99AB-23C2F4EC214B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 flipH="1">
            <a:off x="5875020" y="5439669"/>
            <a:ext cx="8358113" cy="165703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432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224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224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224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224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224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224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224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2240"/>
            </a:lvl9pPr>
          </a:lstStyle>
          <a:p>
            <a:endParaRPr dirty="0"/>
          </a:p>
        </p:txBody>
      </p:sp>
      <p:sp>
        <p:nvSpPr>
          <p:cNvPr id="37" name="文字版面配置區 36">
            <a:extLst>
              <a:ext uri="{FF2B5EF4-FFF2-40B4-BE49-F238E27FC236}">
                <a16:creationId xmlns:a16="http://schemas.microsoft.com/office/drawing/2014/main" id="{6CA2A8B7-0E29-4F55-A792-1BA0F68D597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75020" y="7096703"/>
            <a:ext cx="8358113" cy="704702"/>
          </a:xfrm>
        </p:spPr>
        <p:txBody>
          <a:bodyPr/>
          <a:lstStyle>
            <a:lvl1pPr algn="r">
              <a:buNone/>
              <a:defRPr sz="2640" b="1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</a:lstStyle>
          <a:p>
            <a:pPr lvl="0"/>
            <a:r>
              <a:rPr lang="zh-TW" altLang="en-US" dirty="0"/>
              <a:t>按一下編輯作者</a:t>
            </a:r>
          </a:p>
        </p:txBody>
      </p:sp>
    </p:spTree>
    <p:extLst>
      <p:ext uri="{BB962C8B-B14F-4D97-AF65-F5344CB8AC3E}">
        <p14:creationId xmlns:p14="http://schemas.microsoft.com/office/powerpoint/2010/main" val="29113431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平行四邊形 24">
            <a:extLst>
              <a:ext uri="{FF2B5EF4-FFF2-40B4-BE49-F238E27FC236}">
                <a16:creationId xmlns:a16="http://schemas.microsoft.com/office/drawing/2014/main" id="{0B7B50C2-18C2-47EB-9936-A8021FBF2E9D}"/>
              </a:ext>
            </a:extLst>
          </p:cNvPr>
          <p:cNvSpPr/>
          <p:nvPr userDrawn="1"/>
        </p:nvSpPr>
        <p:spPr>
          <a:xfrm rot="5400000" flipH="1">
            <a:off x="5430907" y="-825116"/>
            <a:ext cx="3701275" cy="14697712"/>
          </a:xfrm>
          <a:custGeom>
            <a:avLst/>
            <a:gdLst>
              <a:gd name="connsiteX0" fmla="*/ 0 w 4127500"/>
              <a:gd name="connsiteY0" fmla="*/ 5143500 h 5143500"/>
              <a:gd name="connsiteX1" fmla="*/ 1031875 w 4127500"/>
              <a:gd name="connsiteY1" fmla="*/ 0 h 5143500"/>
              <a:gd name="connsiteX2" fmla="*/ 4127500 w 4127500"/>
              <a:gd name="connsiteY2" fmla="*/ 0 h 5143500"/>
              <a:gd name="connsiteX3" fmla="*/ 3095625 w 4127500"/>
              <a:gd name="connsiteY3" fmla="*/ 5143500 h 5143500"/>
              <a:gd name="connsiteX4" fmla="*/ 0 w 4127500"/>
              <a:gd name="connsiteY4" fmla="*/ 5143500 h 5143500"/>
              <a:gd name="connsiteX0" fmla="*/ 22225 w 4149725"/>
              <a:gd name="connsiteY0" fmla="*/ 5143500 h 5143500"/>
              <a:gd name="connsiteX1" fmla="*/ 0 w 4149725"/>
              <a:gd name="connsiteY1" fmla="*/ 0 h 5143500"/>
              <a:gd name="connsiteX2" fmla="*/ 4149725 w 4149725"/>
              <a:gd name="connsiteY2" fmla="*/ 0 h 5143500"/>
              <a:gd name="connsiteX3" fmla="*/ 3117850 w 4149725"/>
              <a:gd name="connsiteY3" fmla="*/ 5143500 h 5143500"/>
              <a:gd name="connsiteX4" fmla="*/ 22225 w 4149725"/>
              <a:gd name="connsiteY4" fmla="*/ 5143500 h 5143500"/>
              <a:gd name="connsiteX0" fmla="*/ 22225 w 5254625"/>
              <a:gd name="connsiteY0" fmla="*/ 5143500 h 5143500"/>
              <a:gd name="connsiteX1" fmla="*/ 0 w 5254625"/>
              <a:gd name="connsiteY1" fmla="*/ 0 h 5143500"/>
              <a:gd name="connsiteX2" fmla="*/ 5254625 w 5254625"/>
              <a:gd name="connsiteY2" fmla="*/ 12700 h 5143500"/>
              <a:gd name="connsiteX3" fmla="*/ 3117850 w 5254625"/>
              <a:gd name="connsiteY3" fmla="*/ 5143500 h 5143500"/>
              <a:gd name="connsiteX4" fmla="*/ 22225 w 5254625"/>
              <a:gd name="connsiteY4" fmla="*/ 5143500 h 5143500"/>
              <a:gd name="connsiteX0" fmla="*/ 22225 w 5254625"/>
              <a:gd name="connsiteY0" fmla="*/ 5143500 h 5143500"/>
              <a:gd name="connsiteX1" fmla="*/ 0 w 5254625"/>
              <a:gd name="connsiteY1" fmla="*/ 0 h 5143500"/>
              <a:gd name="connsiteX2" fmla="*/ 5254625 w 5254625"/>
              <a:gd name="connsiteY2" fmla="*/ 12700 h 5143500"/>
              <a:gd name="connsiteX3" fmla="*/ 2965450 w 5254625"/>
              <a:gd name="connsiteY3" fmla="*/ 5143500 h 5143500"/>
              <a:gd name="connsiteX4" fmla="*/ 22225 w 5254625"/>
              <a:gd name="connsiteY4" fmla="*/ 5143500 h 5143500"/>
              <a:gd name="connsiteX0" fmla="*/ 22225 w 5254625"/>
              <a:gd name="connsiteY0" fmla="*/ 5143500 h 5143500"/>
              <a:gd name="connsiteX1" fmla="*/ 0 w 5254625"/>
              <a:gd name="connsiteY1" fmla="*/ 0 h 5143500"/>
              <a:gd name="connsiteX2" fmla="*/ 5254625 w 5254625"/>
              <a:gd name="connsiteY2" fmla="*/ 12700 h 5143500"/>
              <a:gd name="connsiteX3" fmla="*/ 3028950 w 5254625"/>
              <a:gd name="connsiteY3" fmla="*/ 5143500 h 5143500"/>
              <a:gd name="connsiteX4" fmla="*/ 22225 w 5254625"/>
              <a:gd name="connsiteY4" fmla="*/ 5143500 h 5143500"/>
              <a:gd name="connsiteX0" fmla="*/ 60 w 5232460"/>
              <a:gd name="connsiteY0" fmla="*/ 5130800 h 5130800"/>
              <a:gd name="connsiteX1" fmla="*/ 676335 w 5232460"/>
              <a:gd name="connsiteY1" fmla="*/ 0 h 5130800"/>
              <a:gd name="connsiteX2" fmla="*/ 5232460 w 5232460"/>
              <a:gd name="connsiteY2" fmla="*/ 0 h 5130800"/>
              <a:gd name="connsiteX3" fmla="*/ 3006785 w 5232460"/>
              <a:gd name="connsiteY3" fmla="*/ 5130800 h 5130800"/>
              <a:gd name="connsiteX4" fmla="*/ 60 w 5232460"/>
              <a:gd name="connsiteY4" fmla="*/ 5130800 h 5130800"/>
              <a:gd name="connsiteX0" fmla="*/ 365125 w 4556125"/>
              <a:gd name="connsiteY0" fmla="*/ 5156200 h 5156200"/>
              <a:gd name="connsiteX1" fmla="*/ 0 w 4556125"/>
              <a:gd name="connsiteY1" fmla="*/ 0 h 5156200"/>
              <a:gd name="connsiteX2" fmla="*/ 4556125 w 4556125"/>
              <a:gd name="connsiteY2" fmla="*/ 0 h 5156200"/>
              <a:gd name="connsiteX3" fmla="*/ 2330450 w 4556125"/>
              <a:gd name="connsiteY3" fmla="*/ 5130800 h 5156200"/>
              <a:gd name="connsiteX4" fmla="*/ 365125 w 4556125"/>
              <a:gd name="connsiteY4" fmla="*/ 5156200 h 5156200"/>
              <a:gd name="connsiteX0" fmla="*/ 1828 w 4561128"/>
              <a:gd name="connsiteY0" fmla="*/ 5168900 h 5168900"/>
              <a:gd name="connsiteX1" fmla="*/ 5003 w 4561128"/>
              <a:gd name="connsiteY1" fmla="*/ 0 h 5168900"/>
              <a:gd name="connsiteX2" fmla="*/ 4561128 w 4561128"/>
              <a:gd name="connsiteY2" fmla="*/ 0 h 5168900"/>
              <a:gd name="connsiteX3" fmla="*/ 2335453 w 4561128"/>
              <a:gd name="connsiteY3" fmla="*/ 5130800 h 5168900"/>
              <a:gd name="connsiteX4" fmla="*/ 1828 w 4561128"/>
              <a:gd name="connsiteY4" fmla="*/ 5168900 h 5168900"/>
              <a:gd name="connsiteX0" fmla="*/ 60325 w 4619625"/>
              <a:gd name="connsiteY0" fmla="*/ 5181600 h 5181600"/>
              <a:gd name="connsiteX1" fmla="*/ 0 w 4619625"/>
              <a:gd name="connsiteY1" fmla="*/ 0 h 5181600"/>
              <a:gd name="connsiteX2" fmla="*/ 4619625 w 4619625"/>
              <a:gd name="connsiteY2" fmla="*/ 12700 h 5181600"/>
              <a:gd name="connsiteX3" fmla="*/ 2393950 w 4619625"/>
              <a:gd name="connsiteY3" fmla="*/ 5143500 h 5181600"/>
              <a:gd name="connsiteX4" fmla="*/ 60325 w 4619625"/>
              <a:gd name="connsiteY4" fmla="*/ 5181600 h 5181600"/>
              <a:gd name="connsiteX0" fmla="*/ 60325 w 4626713"/>
              <a:gd name="connsiteY0" fmla="*/ 5183077 h 5183077"/>
              <a:gd name="connsiteX1" fmla="*/ 0 w 4626713"/>
              <a:gd name="connsiteY1" fmla="*/ 1477 h 5183077"/>
              <a:gd name="connsiteX2" fmla="*/ 4626713 w 4626713"/>
              <a:gd name="connsiteY2" fmla="*/ 0 h 5183077"/>
              <a:gd name="connsiteX3" fmla="*/ 2393950 w 4626713"/>
              <a:gd name="connsiteY3" fmla="*/ 5144977 h 5183077"/>
              <a:gd name="connsiteX4" fmla="*/ 60325 w 4626713"/>
              <a:gd name="connsiteY4" fmla="*/ 5183077 h 5183077"/>
              <a:gd name="connsiteX0" fmla="*/ 325 w 4566713"/>
              <a:gd name="connsiteY0" fmla="*/ 5196840 h 5196840"/>
              <a:gd name="connsiteX1" fmla="*/ 107640 w 4566713"/>
              <a:gd name="connsiteY1" fmla="*/ 0 h 5196840"/>
              <a:gd name="connsiteX2" fmla="*/ 4566713 w 4566713"/>
              <a:gd name="connsiteY2" fmla="*/ 13763 h 5196840"/>
              <a:gd name="connsiteX3" fmla="*/ 2333950 w 4566713"/>
              <a:gd name="connsiteY3" fmla="*/ 5158740 h 5196840"/>
              <a:gd name="connsiteX4" fmla="*/ 325 w 4566713"/>
              <a:gd name="connsiteY4" fmla="*/ 5196840 h 5196840"/>
              <a:gd name="connsiteX0" fmla="*/ 167005 w 4459073"/>
              <a:gd name="connsiteY0" fmla="*/ 5181600 h 5181600"/>
              <a:gd name="connsiteX1" fmla="*/ 0 w 4459073"/>
              <a:gd name="connsiteY1" fmla="*/ 0 h 5181600"/>
              <a:gd name="connsiteX2" fmla="*/ 4459073 w 4459073"/>
              <a:gd name="connsiteY2" fmla="*/ 13763 h 5181600"/>
              <a:gd name="connsiteX3" fmla="*/ 2226310 w 4459073"/>
              <a:gd name="connsiteY3" fmla="*/ 5158740 h 5181600"/>
              <a:gd name="connsiteX4" fmla="*/ 167005 w 4459073"/>
              <a:gd name="connsiteY4" fmla="*/ 5181600 h 5181600"/>
              <a:gd name="connsiteX0" fmla="*/ 22225 w 4459073"/>
              <a:gd name="connsiteY0" fmla="*/ 5181600 h 5181600"/>
              <a:gd name="connsiteX1" fmla="*/ 0 w 4459073"/>
              <a:gd name="connsiteY1" fmla="*/ 0 h 5181600"/>
              <a:gd name="connsiteX2" fmla="*/ 4459073 w 4459073"/>
              <a:gd name="connsiteY2" fmla="*/ 13763 h 5181600"/>
              <a:gd name="connsiteX3" fmla="*/ 2226310 w 4459073"/>
              <a:gd name="connsiteY3" fmla="*/ 5158740 h 5181600"/>
              <a:gd name="connsiteX4" fmla="*/ 22225 w 4459073"/>
              <a:gd name="connsiteY4" fmla="*/ 5181600 h 5181600"/>
              <a:gd name="connsiteX0" fmla="*/ 22225 w 4459073"/>
              <a:gd name="connsiteY0" fmla="*/ 5181600 h 5181600"/>
              <a:gd name="connsiteX1" fmla="*/ 0 w 4459073"/>
              <a:gd name="connsiteY1" fmla="*/ 0 h 5181600"/>
              <a:gd name="connsiteX2" fmla="*/ 4459073 w 4459073"/>
              <a:gd name="connsiteY2" fmla="*/ 13763 h 5181600"/>
              <a:gd name="connsiteX3" fmla="*/ 2010894 w 4459073"/>
              <a:gd name="connsiteY3" fmla="*/ 5105539 h 5181600"/>
              <a:gd name="connsiteX4" fmla="*/ 22225 w 4459073"/>
              <a:gd name="connsiteY4" fmla="*/ 5181600 h 5181600"/>
              <a:gd name="connsiteX0" fmla="*/ 49 w 5277014"/>
              <a:gd name="connsiteY0" fmla="*/ 4819839 h 5105681"/>
              <a:gd name="connsiteX1" fmla="*/ 817941 w 5277014"/>
              <a:gd name="connsiteY1" fmla="*/ 0 h 5105681"/>
              <a:gd name="connsiteX2" fmla="*/ 5277014 w 5277014"/>
              <a:gd name="connsiteY2" fmla="*/ 13763 h 5105681"/>
              <a:gd name="connsiteX3" fmla="*/ 2828835 w 5277014"/>
              <a:gd name="connsiteY3" fmla="*/ 5105539 h 5105681"/>
              <a:gd name="connsiteX4" fmla="*/ 49 w 5277014"/>
              <a:gd name="connsiteY4" fmla="*/ 4819839 h 5105681"/>
              <a:gd name="connsiteX0" fmla="*/ 43765 w 4459073"/>
              <a:gd name="connsiteY0" fmla="*/ 5112441 h 5112441"/>
              <a:gd name="connsiteX1" fmla="*/ 0 w 4459073"/>
              <a:gd name="connsiteY1" fmla="*/ 0 h 5112441"/>
              <a:gd name="connsiteX2" fmla="*/ 4459073 w 4459073"/>
              <a:gd name="connsiteY2" fmla="*/ 13763 h 5112441"/>
              <a:gd name="connsiteX3" fmla="*/ 2010894 w 4459073"/>
              <a:gd name="connsiteY3" fmla="*/ 5105539 h 5112441"/>
              <a:gd name="connsiteX4" fmla="*/ 43765 w 4459073"/>
              <a:gd name="connsiteY4" fmla="*/ 5112441 h 5112441"/>
              <a:gd name="connsiteX0" fmla="*/ 43765 w 4459073"/>
              <a:gd name="connsiteY0" fmla="*/ 5112441 h 5112441"/>
              <a:gd name="connsiteX1" fmla="*/ 0 w 4459073"/>
              <a:gd name="connsiteY1" fmla="*/ 0 h 5112441"/>
              <a:gd name="connsiteX2" fmla="*/ 4459073 w 4459073"/>
              <a:gd name="connsiteY2" fmla="*/ 13763 h 5112441"/>
              <a:gd name="connsiteX3" fmla="*/ 2010895 w 4459073"/>
              <a:gd name="connsiteY3" fmla="*/ 5105539 h 5112441"/>
              <a:gd name="connsiteX4" fmla="*/ 43765 w 4459073"/>
              <a:gd name="connsiteY4" fmla="*/ 5112441 h 5112441"/>
              <a:gd name="connsiteX0" fmla="*/ 43765 w 4459073"/>
              <a:gd name="connsiteY0" fmla="*/ 5125278 h 5125278"/>
              <a:gd name="connsiteX1" fmla="*/ 0 w 4459073"/>
              <a:gd name="connsiteY1" fmla="*/ 12837 h 5125278"/>
              <a:gd name="connsiteX2" fmla="*/ 4459073 w 4459073"/>
              <a:gd name="connsiteY2" fmla="*/ 0 h 5125278"/>
              <a:gd name="connsiteX3" fmla="*/ 2010895 w 4459073"/>
              <a:gd name="connsiteY3" fmla="*/ 5118376 h 5125278"/>
              <a:gd name="connsiteX4" fmla="*/ 43765 w 4459073"/>
              <a:gd name="connsiteY4" fmla="*/ 5125278 h 5125278"/>
              <a:gd name="connsiteX0" fmla="*/ 43765 w 4459073"/>
              <a:gd name="connsiteY0" fmla="*/ 5125278 h 5134347"/>
              <a:gd name="connsiteX1" fmla="*/ 0 w 4459073"/>
              <a:gd name="connsiteY1" fmla="*/ 12837 h 5134347"/>
              <a:gd name="connsiteX2" fmla="*/ 4459073 w 4459073"/>
              <a:gd name="connsiteY2" fmla="*/ 0 h 5134347"/>
              <a:gd name="connsiteX3" fmla="*/ 1995435 w 4459073"/>
              <a:gd name="connsiteY3" fmla="*/ 5134347 h 5134347"/>
              <a:gd name="connsiteX4" fmla="*/ 43765 w 4459073"/>
              <a:gd name="connsiteY4" fmla="*/ 5125278 h 5134347"/>
              <a:gd name="connsiteX0" fmla="*/ 1874 w 4463564"/>
              <a:gd name="connsiteY0" fmla="*/ 5135926 h 5135926"/>
              <a:gd name="connsiteX1" fmla="*/ 4491 w 4463564"/>
              <a:gd name="connsiteY1" fmla="*/ 12837 h 5135926"/>
              <a:gd name="connsiteX2" fmla="*/ 4463564 w 4463564"/>
              <a:gd name="connsiteY2" fmla="*/ 0 h 5135926"/>
              <a:gd name="connsiteX3" fmla="*/ 1999926 w 4463564"/>
              <a:gd name="connsiteY3" fmla="*/ 5134347 h 5135926"/>
              <a:gd name="connsiteX4" fmla="*/ 1874 w 4463564"/>
              <a:gd name="connsiteY4" fmla="*/ 5135926 h 5135926"/>
              <a:gd name="connsiteX0" fmla="*/ 23977 w 4485667"/>
              <a:gd name="connsiteY0" fmla="*/ 5135926 h 5135926"/>
              <a:gd name="connsiteX1" fmla="*/ 0 w 4485667"/>
              <a:gd name="connsiteY1" fmla="*/ 5536 h 5135926"/>
              <a:gd name="connsiteX2" fmla="*/ 4485667 w 4485667"/>
              <a:gd name="connsiteY2" fmla="*/ 0 h 5135926"/>
              <a:gd name="connsiteX3" fmla="*/ 2022029 w 4485667"/>
              <a:gd name="connsiteY3" fmla="*/ 5134347 h 5135926"/>
              <a:gd name="connsiteX4" fmla="*/ 23977 w 4485667"/>
              <a:gd name="connsiteY4" fmla="*/ 5135926 h 5135926"/>
              <a:gd name="connsiteX0" fmla="*/ 6248 w 4485667"/>
              <a:gd name="connsiteY0" fmla="*/ 5139578 h 5139578"/>
              <a:gd name="connsiteX1" fmla="*/ 0 w 4485667"/>
              <a:gd name="connsiteY1" fmla="*/ 5536 h 5139578"/>
              <a:gd name="connsiteX2" fmla="*/ 4485667 w 4485667"/>
              <a:gd name="connsiteY2" fmla="*/ 0 h 5139578"/>
              <a:gd name="connsiteX3" fmla="*/ 2022029 w 4485667"/>
              <a:gd name="connsiteY3" fmla="*/ 5134347 h 5139578"/>
              <a:gd name="connsiteX4" fmla="*/ 6248 w 4485667"/>
              <a:gd name="connsiteY4" fmla="*/ 5139578 h 5139578"/>
              <a:gd name="connsiteX0" fmla="*/ 988699 w 4485667"/>
              <a:gd name="connsiteY0" fmla="*/ 4953256 h 5134359"/>
              <a:gd name="connsiteX1" fmla="*/ 0 w 4485667"/>
              <a:gd name="connsiteY1" fmla="*/ 5536 h 5134359"/>
              <a:gd name="connsiteX2" fmla="*/ 4485667 w 4485667"/>
              <a:gd name="connsiteY2" fmla="*/ 0 h 5134359"/>
              <a:gd name="connsiteX3" fmla="*/ 2022029 w 4485667"/>
              <a:gd name="connsiteY3" fmla="*/ 5134347 h 5134359"/>
              <a:gd name="connsiteX4" fmla="*/ 988699 w 4485667"/>
              <a:gd name="connsiteY4" fmla="*/ 4953256 h 5134359"/>
              <a:gd name="connsiteX0" fmla="*/ 833575 w 4485667"/>
              <a:gd name="connsiteY0" fmla="*/ 5139577 h 5139577"/>
              <a:gd name="connsiteX1" fmla="*/ 0 w 4485667"/>
              <a:gd name="connsiteY1" fmla="*/ 5536 h 5139577"/>
              <a:gd name="connsiteX2" fmla="*/ 4485667 w 4485667"/>
              <a:gd name="connsiteY2" fmla="*/ 0 h 5139577"/>
              <a:gd name="connsiteX3" fmla="*/ 2022029 w 4485667"/>
              <a:gd name="connsiteY3" fmla="*/ 5134347 h 5139577"/>
              <a:gd name="connsiteX4" fmla="*/ 833575 w 4485667"/>
              <a:gd name="connsiteY4" fmla="*/ 5139577 h 5139577"/>
              <a:gd name="connsiteX0" fmla="*/ 36 w 3652128"/>
              <a:gd name="connsiteY0" fmla="*/ 5139577 h 5139577"/>
              <a:gd name="connsiteX1" fmla="*/ 1105510 w 3652128"/>
              <a:gd name="connsiteY1" fmla="*/ 127976 h 5139577"/>
              <a:gd name="connsiteX2" fmla="*/ 3652128 w 3652128"/>
              <a:gd name="connsiteY2" fmla="*/ 0 h 5139577"/>
              <a:gd name="connsiteX3" fmla="*/ 1188490 w 3652128"/>
              <a:gd name="connsiteY3" fmla="*/ 5134347 h 5139577"/>
              <a:gd name="connsiteX4" fmla="*/ 36 w 3652128"/>
              <a:gd name="connsiteY4" fmla="*/ 5139577 h 5139577"/>
              <a:gd name="connsiteX0" fmla="*/ 1051 w 3653143"/>
              <a:gd name="connsiteY0" fmla="*/ 5139577 h 5139577"/>
              <a:gd name="connsiteX1" fmla="*/ 20658 w 3653143"/>
              <a:gd name="connsiteY1" fmla="*/ 213 h 5139577"/>
              <a:gd name="connsiteX2" fmla="*/ 3653143 w 3653143"/>
              <a:gd name="connsiteY2" fmla="*/ 0 h 5139577"/>
              <a:gd name="connsiteX3" fmla="*/ 1189505 w 3653143"/>
              <a:gd name="connsiteY3" fmla="*/ 5134347 h 5139577"/>
              <a:gd name="connsiteX4" fmla="*/ 1051 w 3653143"/>
              <a:gd name="connsiteY4" fmla="*/ 5139577 h 5139577"/>
              <a:gd name="connsiteX0" fmla="*/ 1051 w 3420457"/>
              <a:gd name="connsiteY0" fmla="*/ 5139364 h 5139364"/>
              <a:gd name="connsiteX1" fmla="*/ 20658 w 3420457"/>
              <a:gd name="connsiteY1" fmla="*/ 0 h 5139364"/>
              <a:gd name="connsiteX2" fmla="*/ 3420457 w 3420457"/>
              <a:gd name="connsiteY2" fmla="*/ 5109 h 5139364"/>
              <a:gd name="connsiteX3" fmla="*/ 1189505 w 3420457"/>
              <a:gd name="connsiteY3" fmla="*/ 5134134 h 5139364"/>
              <a:gd name="connsiteX4" fmla="*/ 1051 w 3420457"/>
              <a:gd name="connsiteY4" fmla="*/ 5139364 h 5139364"/>
              <a:gd name="connsiteX0" fmla="*/ 42 w 4350191"/>
              <a:gd name="connsiteY0" fmla="*/ 5134042 h 5134134"/>
              <a:gd name="connsiteX1" fmla="*/ 950392 w 4350191"/>
              <a:gd name="connsiteY1" fmla="*/ 0 h 5134134"/>
              <a:gd name="connsiteX2" fmla="*/ 4350191 w 4350191"/>
              <a:gd name="connsiteY2" fmla="*/ 5109 h 5134134"/>
              <a:gd name="connsiteX3" fmla="*/ 2119239 w 4350191"/>
              <a:gd name="connsiteY3" fmla="*/ 5134134 h 5134134"/>
              <a:gd name="connsiteX4" fmla="*/ 42 w 4350191"/>
              <a:gd name="connsiteY4" fmla="*/ 5134042 h 5134134"/>
              <a:gd name="connsiteX0" fmla="*/ 32101 w 4382250"/>
              <a:gd name="connsiteY0" fmla="*/ 5134042 h 5134134"/>
              <a:gd name="connsiteX1" fmla="*/ 0 w 4382250"/>
              <a:gd name="connsiteY1" fmla="*/ 0 h 5134134"/>
              <a:gd name="connsiteX2" fmla="*/ 4382250 w 4382250"/>
              <a:gd name="connsiteY2" fmla="*/ 5109 h 5134134"/>
              <a:gd name="connsiteX3" fmla="*/ 2151298 w 4382250"/>
              <a:gd name="connsiteY3" fmla="*/ 5134134 h 5134134"/>
              <a:gd name="connsiteX4" fmla="*/ 32101 w 4382250"/>
              <a:gd name="connsiteY4" fmla="*/ 5134042 h 5134134"/>
              <a:gd name="connsiteX0" fmla="*/ 32101 w 4382250"/>
              <a:gd name="connsiteY0" fmla="*/ 5134042 h 5163519"/>
              <a:gd name="connsiteX1" fmla="*/ 0 w 4382250"/>
              <a:gd name="connsiteY1" fmla="*/ 0 h 5163519"/>
              <a:gd name="connsiteX2" fmla="*/ 4382250 w 4382250"/>
              <a:gd name="connsiteY2" fmla="*/ 5109 h 5163519"/>
              <a:gd name="connsiteX3" fmla="*/ 2151298 w 4382250"/>
              <a:gd name="connsiteY3" fmla="*/ 5134134 h 5163519"/>
              <a:gd name="connsiteX4" fmla="*/ 1840143 w 4382250"/>
              <a:gd name="connsiteY4" fmla="*/ 5163506 h 5163519"/>
              <a:gd name="connsiteX5" fmla="*/ 32101 w 4382250"/>
              <a:gd name="connsiteY5" fmla="*/ 5134042 h 5163519"/>
              <a:gd name="connsiteX0" fmla="*/ 32101 w 4382250"/>
              <a:gd name="connsiteY0" fmla="*/ 5134042 h 5195124"/>
              <a:gd name="connsiteX1" fmla="*/ 0 w 4382250"/>
              <a:gd name="connsiteY1" fmla="*/ 0 h 5195124"/>
              <a:gd name="connsiteX2" fmla="*/ 4382250 w 4382250"/>
              <a:gd name="connsiteY2" fmla="*/ 5109 h 5195124"/>
              <a:gd name="connsiteX3" fmla="*/ 2151298 w 4382250"/>
              <a:gd name="connsiteY3" fmla="*/ 5134134 h 5195124"/>
              <a:gd name="connsiteX4" fmla="*/ 1840144 w 4382250"/>
              <a:gd name="connsiteY4" fmla="*/ 5195118 h 5195124"/>
              <a:gd name="connsiteX5" fmla="*/ 32101 w 4382250"/>
              <a:gd name="connsiteY5" fmla="*/ 5134042 h 5195124"/>
              <a:gd name="connsiteX0" fmla="*/ 32101 w 4382250"/>
              <a:gd name="connsiteY0" fmla="*/ 5134042 h 5143786"/>
              <a:gd name="connsiteX1" fmla="*/ 0 w 4382250"/>
              <a:gd name="connsiteY1" fmla="*/ 0 h 5143786"/>
              <a:gd name="connsiteX2" fmla="*/ 4382250 w 4382250"/>
              <a:gd name="connsiteY2" fmla="*/ 5109 h 5143786"/>
              <a:gd name="connsiteX3" fmla="*/ 2151298 w 4382250"/>
              <a:gd name="connsiteY3" fmla="*/ 5134134 h 5143786"/>
              <a:gd name="connsiteX4" fmla="*/ 1556026 w 4382250"/>
              <a:gd name="connsiteY4" fmla="*/ 5143750 h 5143786"/>
              <a:gd name="connsiteX5" fmla="*/ 32101 w 4382250"/>
              <a:gd name="connsiteY5" fmla="*/ 5134042 h 5143786"/>
              <a:gd name="connsiteX0" fmla="*/ 32101 w 4382250"/>
              <a:gd name="connsiteY0" fmla="*/ 5134042 h 5517789"/>
              <a:gd name="connsiteX1" fmla="*/ 0 w 4382250"/>
              <a:gd name="connsiteY1" fmla="*/ 0 h 5517789"/>
              <a:gd name="connsiteX2" fmla="*/ 4382250 w 4382250"/>
              <a:gd name="connsiteY2" fmla="*/ 5109 h 5517789"/>
              <a:gd name="connsiteX3" fmla="*/ 2151298 w 4382250"/>
              <a:gd name="connsiteY3" fmla="*/ 5134134 h 5517789"/>
              <a:gd name="connsiteX4" fmla="*/ 1556026 w 4382250"/>
              <a:gd name="connsiteY4" fmla="*/ 5143750 h 5517789"/>
              <a:gd name="connsiteX5" fmla="*/ 32101 w 4382250"/>
              <a:gd name="connsiteY5" fmla="*/ 5134042 h 5517789"/>
              <a:gd name="connsiteX0" fmla="*/ 32101 w 4382250"/>
              <a:gd name="connsiteY0" fmla="*/ 5134042 h 5143750"/>
              <a:gd name="connsiteX1" fmla="*/ 0 w 4382250"/>
              <a:gd name="connsiteY1" fmla="*/ 0 h 5143750"/>
              <a:gd name="connsiteX2" fmla="*/ 4382250 w 4382250"/>
              <a:gd name="connsiteY2" fmla="*/ 5109 h 5143750"/>
              <a:gd name="connsiteX3" fmla="*/ 1556026 w 4382250"/>
              <a:gd name="connsiteY3" fmla="*/ 5143750 h 5143750"/>
              <a:gd name="connsiteX4" fmla="*/ 32101 w 4382250"/>
              <a:gd name="connsiteY4" fmla="*/ 5134042 h 5143750"/>
              <a:gd name="connsiteX0" fmla="*/ 32101 w 4382250"/>
              <a:gd name="connsiteY0" fmla="*/ 5134042 h 5134042"/>
              <a:gd name="connsiteX1" fmla="*/ 0 w 4382250"/>
              <a:gd name="connsiteY1" fmla="*/ 0 h 5134042"/>
              <a:gd name="connsiteX2" fmla="*/ 4382250 w 4382250"/>
              <a:gd name="connsiteY2" fmla="*/ 5109 h 5134042"/>
              <a:gd name="connsiteX3" fmla="*/ 2271202 w 4382250"/>
              <a:gd name="connsiteY3" fmla="*/ 5122457 h 5134042"/>
              <a:gd name="connsiteX4" fmla="*/ 32101 w 4382250"/>
              <a:gd name="connsiteY4" fmla="*/ 5134042 h 5134042"/>
              <a:gd name="connsiteX0" fmla="*/ 32101 w 4382250"/>
              <a:gd name="connsiteY0" fmla="*/ 5134042 h 5134042"/>
              <a:gd name="connsiteX1" fmla="*/ 0 w 4382250"/>
              <a:gd name="connsiteY1" fmla="*/ 0 h 5134042"/>
              <a:gd name="connsiteX2" fmla="*/ 4382250 w 4382250"/>
              <a:gd name="connsiteY2" fmla="*/ 5109 h 5134042"/>
              <a:gd name="connsiteX3" fmla="*/ 2855430 w 4382250"/>
              <a:gd name="connsiteY3" fmla="*/ 5122458 h 5134042"/>
              <a:gd name="connsiteX4" fmla="*/ 32101 w 4382250"/>
              <a:gd name="connsiteY4" fmla="*/ 5134042 h 5134042"/>
              <a:gd name="connsiteX0" fmla="*/ 32101 w 4906473"/>
              <a:gd name="connsiteY0" fmla="*/ 5134042 h 5504537"/>
              <a:gd name="connsiteX1" fmla="*/ 0 w 4906473"/>
              <a:gd name="connsiteY1" fmla="*/ 0 h 5504537"/>
              <a:gd name="connsiteX2" fmla="*/ 4906472 w 4906473"/>
              <a:gd name="connsiteY2" fmla="*/ 5109 h 5504537"/>
              <a:gd name="connsiteX3" fmla="*/ 2855430 w 4906473"/>
              <a:gd name="connsiteY3" fmla="*/ 5122458 h 5504537"/>
              <a:gd name="connsiteX4" fmla="*/ 32101 w 4906473"/>
              <a:gd name="connsiteY4" fmla="*/ 5134042 h 5504537"/>
              <a:gd name="connsiteX0" fmla="*/ 32101 w 4906471"/>
              <a:gd name="connsiteY0" fmla="*/ 5134042 h 5504537"/>
              <a:gd name="connsiteX1" fmla="*/ 0 w 4906471"/>
              <a:gd name="connsiteY1" fmla="*/ 0 h 5504537"/>
              <a:gd name="connsiteX2" fmla="*/ 4906472 w 4906471"/>
              <a:gd name="connsiteY2" fmla="*/ 5109 h 5504537"/>
              <a:gd name="connsiteX3" fmla="*/ 2855430 w 4906471"/>
              <a:gd name="connsiteY3" fmla="*/ 5122458 h 5504537"/>
              <a:gd name="connsiteX4" fmla="*/ 32101 w 4906471"/>
              <a:gd name="connsiteY4" fmla="*/ 5134042 h 5504537"/>
              <a:gd name="connsiteX0" fmla="*/ 32101 w 4906473"/>
              <a:gd name="connsiteY0" fmla="*/ 5134042 h 5134042"/>
              <a:gd name="connsiteX1" fmla="*/ 0 w 4906473"/>
              <a:gd name="connsiteY1" fmla="*/ 0 h 5134042"/>
              <a:gd name="connsiteX2" fmla="*/ 4906472 w 4906473"/>
              <a:gd name="connsiteY2" fmla="*/ 5109 h 5134042"/>
              <a:gd name="connsiteX3" fmla="*/ 2855430 w 4906473"/>
              <a:gd name="connsiteY3" fmla="*/ 5122458 h 5134042"/>
              <a:gd name="connsiteX4" fmla="*/ 32101 w 4906473"/>
              <a:gd name="connsiteY4" fmla="*/ 5134042 h 5134042"/>
              <a:gd name="connsiteX0" fmla="*/ 32101 w 4906471"/>
              <a:gd name="connsiteY0" fmla="*/ 5134042 h 5134042"/>
              <a:gd name="connsiteX1" fmla="*/ 0 w 4906471"/>
              <a:gd name="connsiteY1" fmla="*/ 0 h 5134042"/>
              <a:gd name="connsiteX2" fmla="*/ 4906472 w 4906471"/>
              <a:gd name="connsiteY2" fmla="*/ 5109 h 5134042"/>
              <a:gd name="connsiteX3" fmla="*/ 2855430 w 4906471"/>
              <a:gd name="connsiteY3" fmla="*/ 5122458 h 5134042"/>
              <a:gd name="connsiteX4" fmla="*/ 32101 w 4906471"/>
              <a:gd name="connsiteY4" fmla="*/ 5134042 h 5134042"/>
              <a:gd name="connsiteX0" fmla="*/ 32101 w 4906471"/>
              <a:gd name="connsiteY0" fmla="*/ 5134042 h 5134042"/>
              <a:gd name="connsiteX1" fmla="*/ 0 w 4906471"/>
              <a:gd name="connsiteY1" fmla="*/ 0 h 5134042"/>
              <a:gd name="connsiteX2" fmla="*/ 4906472 w 4906471"/>
              <a:gd name="connsiteY2" fmla="*/ 5109 h 5134042"/>
              <a:gd name="connsiteX3" fmla="*/ 2278564 w 4906471"/>
              <a:gd name="connsiteY3" fmla="*/ 5122459 h 5134042"/>
              <a:gd name="connsiteX4" fmla="*/ 32101 w 4906471"/>
              <a:gd name="connsiteY4" fmla="*/ 5134042 h 5134042"/>
              <a:gd name="connsiteX0" fmla="*/ 32101 w 4906471"/>
              <a:gd name="connsiteY0" fmla="*/ 5134042 h 5134042"/>
              <a:gd name="connsiteX1" fmla="*/ 0 w 4906471"/>
              <a:gd name="connsiteY1" fmla="*/ 0 h 5134042"/>
              <a:gd name="connsiteX2" fmla="*/ 4906472 w 4906471"/>
              <a:gd name="connsiteY2" fmla="*/ 5109 h 5134042"/>
              <a:gd name="connsiteX3" fmla="*/ 1855087 w 4906471"/>
              <a:gd name="connsiteY3" fmla="*/ 5127783 h 5134042"/>
              <a:gd name="connsiteX4" fmla="*/ 32101 w 4906471"/>
              <a:gd name="connsiteY4" fmla="*/ 5134042 h 51340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06471" h="5134042">
                <a:moveTo>
                  <a:pt x="32101" y="5134042"/>
                </a:moveTo>
                <a:cubicBezTo>
                  <a:pt x="24693" y="3419542"/>
                  <a:pt x="7408" y="1714500"/>
                  <a:pt x="0" y="0"/>
                </a:cubicBezTo>
                <a:lnTo>
                  <a:pt x="4906472" y="5109"/>
                </a:lnTo>
                <a:lnTo>
                  <a:pt x="1855087" y="5127783"/>
                </a:lnTo>
                <a:lnTo>
                  <a:pt x="32101" y="5134042"/>
                </a:lnTo>
                <a:close/>
              </a:path>
            </a:pathLst>
          </a:custGeom>
          <a:solidFill>
            <a:srgbClr val="3476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987" dirty="0"/>
          </a:p>
        </p:txBody>
      </p:sp>
      <p:pic>
        <p:nvPicPr>
          <p:cNvPr id="13" name="圖片 12" descr="一張含有 文字, 裝置, 控制台 的圖片&#10;&#10;自動產生的描述">
            <a:extLst>
              <a:ext uri="{FF2B5EF4-FFF2-40B4-BE49-F238E27FC236}">
                <a16:creationId xmlns:a16="http://schemas.microsoft.com/office/drawing/2014/main" id="{533B6A42-8CF4-46FD-BCED-B58411B1D56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5427" y="6966481"/>
            <a:ext cx="2285058" cy="834925"/>
          </a:xfrm>
          <a:prstGeom prst="rect">
            <a:avLst/>
          </a:prstGeom>
        </p:spPr>
      </p:pic>
      <p:sp>
        <p:nvSpPr>
          <p:cNvPr id="11" name="Google Shape;40;p4">
            <a:extLst>
              <a:ext uri="{FF2B5EF4-FFF2-40B4-BE49-F238E27FC236}">
                <a16:creationId xmlns:a16="http://schemas.microsoft.com/office/drawing/2014/main" id="{FBFB590C-4495-4B5C-99AB-23C2F4EC214B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 flipH="1">
            <a:off x="5943600" y="5439669"/>
            <a:ext cx="8289533" cy="165703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432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224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224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224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224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224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224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224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2240"/>
            </a:lvl9pPr>
          </a:lstStyle>
          <a:p>
            <a:endParaRPr dirty="0"/>
          </a:p>
        </p:txBody>
      </p:sp>
      <p:sp>
        <p:nvSpPr>
          <p:cNvPr id="37" name="文字版面配置區 36">
            <a:extLst>
              <a:ext uri="{FF2B5EF4-FFF2-40B4-BE49-F238E27FC236}">
                <a16:creationId xmlns:a16="http://schemas.microsoft.com/office/drawing/2014/main" id="{6CA2A8B7-0E29-4F55-A792-1BA0F68D597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943600" y="7096703"/>
            <a:ext cx="8289533" cy="704702"/>
          </a:xfrm>
        </p:spPr>
        <p:txBody>
          <a:bodyPr/>
          <a:lstStyle>
            <a:lvl1pPr algn="r">
              <a:buNone/>
              <a:defRPr sz="2640" b="1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</a:lstStyle>
          <a:p>
            <a:pPr lvl="0"/>
            <a:r>
              <a:rPr lang="zh-TW" altLang="en-US" dirty="0"/>
              <a:t>按一下編輯作者</a:t>
            </a:r>
          </a:p>
        </p:txBody>
      </p:sp>
    </p:spTree>
    <p:extLst>
      <p:ext uri="{BB962C8B-B14F-4D97-AF65-F5344CB8AC3E}">
        <p14:creationId xmlns:p14="http://schemas.microsoft.com/office/powerpoint/2010/main" val="9380648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平行四邊形 24">
            <a:extLst>
              <a:ext uri="{FF2B5EF4-FFF2-40B4-BE49-F238E27FC236}">
                <a16:creationId xmlns:a16="http://schemas.microsoft.com/office/drawing/2014/main" id="{0B7B50C2-18C2-47EB-9936-A8021FBF2E9D}"/>
              </a:ext>
            </a:extLst>
          </p:cNvPr>
          <p:cNvSpPr/>
          <p:nvPr userDrawn="1"/>
        </p:nvSpPr>
        <p:spPr>
          <a:xfrm rot="5400000" flipH="1">
            <a:off x="5430907" y="-825116"/>
            <a:ext cx="3701275" cy="14697712"/>
          </a:xfrm>
          <a:custGeom>
            <a:avLst/>
            <a:gdLst>
              <a:gd name="connsiteX0" fmla="*/ 0 w 4127500"/>
              <a:gd name="connsiteY0" fmla="*/ 5143500 h 5143500"/>
              <a:gd name="connsiteX1" fmla="*/ 1031875 w 4127500"/>
              <a:gd name="connsiteY1" fmla="*/ 0 h 5143500"/>
              <a:gd name="connsiteX2" fmla="*/ 4127500 w 4127500"/>
              <a:gd name="connsiteY2" fmla="*/ 0 h 5143500"/>
              <a:gd name="connsiteX3" fmla="*/ 3095625 w 4127500"/>
              <a:gd name="connsiteY3" fmla="*/ 5143500 h 5143500"/>
              <a:gd name="connsiteX4" fmla="*/ 0 w 4127500"/>
              <a:gd name="connsiteY4" fmla="*/ 5143500 h 5143500"/>
              <a:gd name="connsiteX0" fmla="*/ 22225 w 4149725"/>
              <a:gd name="connsiteY0" fmla="*/ 5143500 h 5143500"/>
              <a:gd name="connsiteX1" fmla="*/ 0 w 4149725"/>
              <a:gd name="connsiteY1" fmla="*/ 0 h 5143500"/>
              <a:gd name="connsiteX2" fmla="*/ 4149725 w 4149725"/>
              <a:gd name="connsiteY2" fmla="*/ 0 h 5143500"/>
              <a:gd name="connsiteX3" fmla="*/ 3117850 w 4149725"/>
              <a:gd name="connsiteY3" fmla="*/ 5143500 h 5143500"/>
              <a:gd name="connsiteX4" fmla="*/ 22225 w 4149725"/>
              <a:gd name="connsiteY4" fmla="*/ 5143500 h 5143500"/>
              <a:gd name="connsiteX0" fmla="*/ 22225 w 5254625"/>
              <a:gd name="connsiteY0" fmla="*/ 5143500 h 5143500"/>
              <a:gd name="connsiteX1" fmla="*/ 0 w 5254625"/>
              <a:gd name="connsiteY1" fmla="*/ 0 h 5143500"/>
              <a:gd name="connsiteX2" fmla="*/ 5254625 w 5254625"/>
              <a:gd name="connsiteY2" fmla="*/ 12700 h 5143500"/>
              <a:gd name="connsiteX3" fmla="*/ 3117850 w 5254625"/>
              <a:gd name="connsiteY3" fmla="*/ 5143500 h 5143500"/>
              <a:gd name="connsiteX4" fmla="*/ 22225 w 5254625"/>
              <a:gd name="connsiteY4" fmla="*/ 5143500 h 5143500"/>
              <a:gd name="connsiteX0" fmla="*/ 22225 w 5254625"/>
              <a:gd name="connsiteY0" fmla="*/ 5143500 h 5143500"/>
              <a:gd name="connsiteX1" fmla="*/ 0 w 5254625"/>
              <a:gd name="connsiteY1" fmla="*/ 0 h 5143500"/>
              <a:gd name="connsiteX2" fmla="*/ 5254625 w 5254625"/>
              <a:gd name="connsiteY2" fmla="*/ 12700 h 5143500"/>
              <a:gd name="connsiteX3" fmla="*/ 2965450 w 5254625"/>
              <a:gd name="connsiteY3" fmla="*/ 5143500 h 5143500"/>
              <a:gd name="connsiteX4" fmla="*/ 22225 w 5254625"/>
              <a:gd name="connsiteY4" fmla="*/ 5143500 h 5143500"/>
              <a:gd name="connsiteX0" fmla="*/ 22225 w 5254625"/>
              <a:gd name="connsiteY0" fmla="*/ 5143500 h 5143500"/>
              <a:gd name="connsiteX1" fmla="*/ 0 w 5254625"/>
              <a:gd name="connsiteY1" fmla="*/ 0 h 5143500"/>
              <a:gd name="connsiteX2" fmla="*/ 5254625 w 5254625"/>
              <a:gd name="connsiteY2" fmla="*/ 12700 h 5143500"/>
              <a:gd name="connsiteX3" fmla="*/ 3028950 w 5254625"/>
              <a:gd name="connsiteY3" fmla="*/ 5143500 h 5143500"/>
              <a:gd name="connsiteX4" fmla="*/ 22225 w 5254625"/>
              <a:gd name="connsiteY4" fmla="*/ 5143500 h 5143500"/>
              <a:gd name="connsiteX0" fmla="*/ 60 w 5232460"/>
              <a:gd name="connsiteY0" fmla="*/ 5130800 h 5130800"/>
              <a:gd name="connsiteX1" fmla="*/ 676335 w 5232460"/>
              <a:gd name="connsiteY1" fmla="*/ 0 h 5130800"/>
              <a:gd name="connsiteX2" fmla="*/ 5232460 w 5232460"/>
              <a:gd name="connsiteY2" fmla="*/ 0 h 5130800"/>
              <a:gd name="connsiteX3" fmla="*/ 3006785 w 5232460"/>
              <a:gd name="connsiteY3" fmla="*/ 5130800 h 5130800"/>
              <a:gd name="connsiteX4" fmla="*/ 60 w 5232460"/>
              <a:gd name="connsiteY4" fmla="*/ 5130800 h 5130800"/>
              <a:gd name="connsiteX0" fmla="*/ 365125 w 4556125"/>
              <a:gd name="connsiteY0" fmla="*/ 5156200 h 5156200"/>
              <a:gd name="connsiteX1" fmla="*/ 0 w 4556125"/>
              <a:gd name="connsiteY1" fmla="*/ 0 h 5156200"/>
              <a:gd name="connsiteX2" fmla="*/ 4556125 w 4556125"/>
              <a:gd name="connsiteY2" fmla="*/ 0 h 5156200"/>
              <a:gd name="connsiteX3" fmla="*/ 2330450 w 4556125"/>
              <a:gd name="connsiteY3" fmla="*/ 5130800 h 5156200"/>
              <a:gd name="connsiteX4" fmla="*/ 365125 w 4556125"/>
              <a:gd name="connsiteY4" fmla="*/ 5156200 h 5156200"/>
              <a:gd name="connsiteX0" fmla="*/ 1828 w 4561128"/>
              <a:gd name="connsiteY0" fmla="*/ 5168900 h 5168900"/>
              <a:gd name="connsiteX1" fmla="*/ 5003 w 4561128"/>
              <a:gd name="connsiteY1" fmla="*/ 0 h 5168900"/>
              <a:gd name="connsiteX2" fmla="*/ 4561128 w 4561128"/>
              <a:gd name="connsiteY2" fmla="*/ 0 h 5168900"/>
              <a:gd name="connsiteX3" fmla="*/ 2335453 w 4561128"/>
              <a:gd name="connsiteY3" fmla="*/ 5130800 h 5168900"/>
              <a:gd name="connsiteX4" fmla="*/ 1828 w 4561128"/>
              <a:gd name="connsiteY4" fmla="*/ 5168900 h 5168900"/>
              <a:gd name="connsiteX0" fmla="*/ 60325 w 4619625"/>
              <a:gd name="connsiteY0" fmla="*/ 5181600 h 5181600"/>
              <a:gd name="connsiteX1" fmla="*/ 0 w 4619625"/>
              <a:gd name="connsiteY1" fmla="*/ 0 h 5181600"/>
              <a:gd name="connsiteX2" fmla="*/ 4619625 w 4619625"/>
              <a:gd name="connsiteY2" fmla="*/ 12700 h 5181600"/>
              <a:gd name="connsiteX3" fmla="*/ 2393950 w 4619625"/>
              <a:gd name="connsiteY3" fmla="*/ 5143500 h 5181600"/>
              <a:gd name="connsiteX4" fmla="*/ 60325 w 4619625"/>
              <a:gd name="connsiteY4" fmla="*/ 5181600 h 5181600"/>
              <a:gd name="connsiteX0" fmla="*/ 60325 w 4626713"/>
              <a:gd name="connsiteY0" fmla="*/ 5183077 h 5183077"/>
              <a:gd name="connsiteX1" fmla="*/ 0 w 4626713"/>
              <a:gd name="connsiteY1" fmla="*/ 1477 h 5183077"/>
              <a:gd name="connsiteX2" fmla="*/ 4626713 w 4626713"/>
              <a:gd name="connsiteY2" fmla="*/ 0 h 5183077"/>
              <a:gd name="connsiteX3" fmla="*/ 2393950 w 4626713"/>
              <a:gd name="connsiteY3" fmla="*/ 5144977 h 5183077"/>
              <a:gd name="connsiteX4" fmla="*/ 60325 w 4626713"/>
              <a:gd name="connsiteY4" fmla="*/ 5183077 h 5183077"/>
              <a:gd name="connsiteX0" fmla="*/ 325 w 4566713"/>
              <a:gd name="connsiteY0" fmla="*/ 5196840 h 5196840"/>
              <a:gd name="connsiteX1" fmla="*/ 107640 w 4566713"/>
              <a:gd name="connsiteY1" fmla="*/ 0 h 5196840"/>
              <a:gd name="connsiteX2" fmla="*/ 4566713 w 4566713"/>
              <a:gd name="connsiteY2" fmla="*/ 13763 h 5196840"/>
              <a:gd name="connsiteX3" fmla="*/ 2333950 w 4566713"/>
              <a:gd name="connsiteY3" fmla="*/ 5158740 h 5196840"/>
              <a:gd name="connsiteX4" fmla="*/ 325 w 4566713"/>
              <a:gd name="connsiteY4" fmla="*/ 5196840 h 5196840"/>
              <a:gd name="connsiteX0" fmla="*/ 167005 w 4459073"/>
              <a:gd name="connsiteY0" fmla="*/ 5181600 h 5181600"/>
              <a:gd name="connsiteX1" fmla="*/ 0 w 4459073"/>
              <a:gd name="connsiteY1" fmla="*/ 0 h 5181600"/>
              <a:gd name="connsiteX2" fmla="*/ 4459073 w 4459073"/>
              <a:gd name="connsiteY2" fmla="*/ 13763 h 5181600"/>
              <a:gd name="connsiteX3" fmla="*/ 2226310 w 4459073"/>
              <a:gd name="connsiteY3" fmla="*/ 5158740 h 5181600"/>
              <a:gd name="connsiteX4" fmla="*/ 167005 w 4459073"/>
              <a:gd name="connsiteY4" fmla="*/ 5181600 h 5181600"/>
              <a:gd name="connsiteX0" fmla="*/ 22225 w 4459073"/>
              <a:gd name="connsiteY0" fmla="*/ 5181600 h 5181600"/>
              <a:gd name="connsiteX1" fmla="*/ 0 w 4459073"/>
              <a:gd name="connsiteY1" fmla="*/ 0 h 5181600"/>
              <a:gd name="connsiteX2" fmla="*/ 4459073 w 4459073"/>
              <a:gd name="connsiteY2" fmla="*/ 13763 h 5181600"/>
              <a:gd name="connsiteX3" fmla="*/ 2226310 w 4459073"/>
              <a:gd name="connsiteY3" fmla="*/ 5158740 h 5181600"/>
              <a:gd name="connsiteX4" fmla="*/ 22225 w 4459073"/>
              <a:gd name="connsiteY4" fmla="*/ 5181600 h 5181600"/>
              <a:gd name="connsiteX0" fmla="*/ 22225 w 4459073"/>
              <a:gd name="connsiteY0" fmla="*/ 5181600 h 5181600"/>
              <a:gd name="connsiteX1" fmla="*/ 0 w 4459073"/>
              <a:gd name="connsiteY1" fmla="*/ 0 h 5181600"/>
              <a:gd name="connsiteX2" fmla="*/ 4459073 w 4459073"/>
              <a:gd name="connsiteY2" fmla="*/ 13763 h 5181600"/>
              <a:gd name="connsiteX3" fmla="*/ 2010894 w 4459073"/>
              <a:gd name="connsiteY3" fmla="*/ 5105539 h 5181600"/>
              <a:gd name="connsiteX4" fmla="*/ 22225 w 4459073"/>
              <a:gd name="connsiteY4" fmla="*/ 5181600 h 5181600"/>
              <a:gd name="connsiteX0" fmla="*/ 49 w 5277014"/>
              <a:gd name="connsiteY0" fmla="*/ 4819839 h 5105681"/>
              <a:gd name="connsiteX1" fmla="*/ 817941 w 5277014"/>
              <a:gd name="connsiteY1" fmla="*/ 0 h 5105681"/>
              <a:gd name="connsiteX2" fmla="*/ 5277014 w 5277014"/>
              <a:gd name="connsiteY2" fmla="*/ 13763 h 5105681"/>
              <a:gd name="connsiteX3" fmla="*/ 2828835 w 5277014"/>
              <a:gd name="connsiteY3" fmla="*/ 5105539 h 5105681"/>
              <a:gd name="connsiteX4" fmla="*/ 49 w 5277014"/>
              <a:gd name="connsiteY4" fmla="*/ 4819839 h 5105681"/>
              <a:gd name="connsiteX0" fmla="*/ 43765 w 4459073"/>
              <a:gd name="connsiteY0" fmla="*/ 5112441 h 5112441"/>
              <a:gd name="connsiteX1" fmla="*/ 0 w 4459073"/>
              <a:gd name="connsiteY1" fmla="*/ 0 h 5112441"/>
              <a:gd name="connsiteX2" fmla="*/ 4459073 w 4459073"/>
              <a:gd name="connsiteY2" fmla="*/ 13763 h 5112441"/>
              <a:gd name="connsiteX3" fmla="*/ 2010894 w 4459073"/>
              <a:gd name="connsiteY3" fmla="*/ 5105539 h 5112441"/>
              <a:gd name="connsiteX4" fmla="*/ 43765 w 4459073"/>
              <a:gd name="connsiteY4" fmla="*/ 5112441 h 5112441"/>
              <a:gd name="connsiteX0" fmla="*/ 43765 w 4459073"/>
              <a:gd name="connsiteY0" fmla="*/ 5112441 h 5112441"/>
              <a:gd name="connsiteX1" fmla="*/ 0 w 4459073"/>
              <a:gd name="connsiteY1" fmla="*/ 0 h 5112441"/>
              <a:gd name="connsiteX2" fmla="*/ 4459073 w 4459073"/>
              <a:gd name="connsiteY2" fmla="*/ 13763 h 5112441"/>
              <a:gd name="connsiteX3" fmla="*/ 2010895 w 4459073"/>
              <a:gd name="connsiteY3" fmla="*/ 5105539 h 5112441"/>
              <a:gd name="connsiteX4" fmla="*/ 43765 w 4459073"/>
              <a:gd name="connsiteY4" fmla="*/ 5112441 h 5112441"/>
              <a:gd name="connsiteX0" fmla="*/ 43765 w 4459073"/>
              <a:gd name="connsiteY0" fmla="*/ 5125278 h 5125278"/>
              <a:gd name="connsiteX1" fmla="*/ 0 w 4459073"/>
              <a:gd name="connsiteY1" fmla="*/ 12837 h 5125278"/>
              <a:gd name="connsiteX2" fmla="*/ 4459073 w 4459073"/>
              <a:gd name="connsiteY2" fmla="*/ 0 h 5125278"/>
              <a:gd name="connsiteX3" fmla="*/ 2010895 w 4459073"/>
              <a:gd name="connsiteY3" fmla="*/ 5118376 h 5125278"/>
              <a:gd name="connsiteX4" fmla="*/ 43765 w 4459073"/>
              <a:gd name="connsiteY4" fmla="*/ 5125278 h 5125278"/>
              <a:gd name="connsiteX0" fmla="*/ 43765 w 4459073"/>
              <a:gd name="connsiteY0" fmla="*/ 5125278 h 5134347"/>
              <a:gd name="connsiteX1" fmla="*/ 0 w 4459073"/>
              <a:gd name="connsiteY1" fmla="*/ 12837 h 5134347"/>
              <a:gd name="connsiteX2" fmla="*/ 4459073 w 4459073"/>
              <a:gd name="connsiteY2" fmla="*/ 0 h 5134347"/>
              <a:gd name="connsiteX3" fmla="*/ 1995435 w 4459073"/>
              <a:gd name="connsiteY3" fmla="*/ 5134347 h 5134347"/>
              <a:gd name="connsiteX4" fmla="*/ 43765 w 4459073"/>
              <a:gd name="connsiteY4" fmla="*/ 5125278 h 5134347"/>
              <a:gd name="connsiteX0" fmla="*/ 1874 w 4463564"/>
              <a:gd name="connsiteY0" fmla="*/ 5135926 h 5135926"/>
              <a:gd name="connsiteX1" fmla="*/ 4491 w 4463564"/>
              <a:gd name="connsiteY1" fmla="*/ 12837 h 5135926"/>
              <a:gd name="connsiteX2" fmla="*/ 4463564 w 4463564"/>
              <a:gd name="connsiteY2" fmla="*/ 0 h 5135926"/>
              <a:gd name="connsiteX3" fmla="*/ 1999926 w 4463564"/>
              <a:gd name="connsiteY3" fmla="*/ 5134347 h 5135926"/>
              <a:gd name="connsiteX4" fmla="*/ 1874 w 4463564"/>
              <a:gd name="connsiteY4" fmla="*/ 5135926 h 5135926"/>
              <a:gd name="connsiteX0" fmla="*/ 23977 w 4485667"/>
              <a:gd name="connsiteY0" fmla="*/ 5135926 h 5135926"/>
              <a:gd name="connsiteX1" fmla="*/ 0 w 4485667"/>
              <a:gd name="connsiteY1" fmla="*/ 5536 h 5135926"/>
              <a:gd name="connsiteX2" fmla="*/ 4485667 w 4485667"/>
              <a:gd name="connsiteY2" fmla="*/ 0 h 5135926"/>
              <a:gd name="connsiteX3" fmla="*/ 2022029 w 4485667"/>
              <a:gd name="connsiteY3" fmla="*/ 5134347 h 5135926"/>
              <a:gd name="connsiteX4" fmla="*/ 23977 w 4485667"/>
              <a:gd name="connsiteY4" fmla="*/ 5135926 h 5135926"/>
              <a:gd name="connsiteX0" fmla="*/ 6248 w 4485667"/>
              <a:gd name="connsiteY0" fmla="*/ 5139578 h 5139578"/>
              <a:gd name="connsiteX1" fmla="*/ 0 w 4485667"/>
              <a:gd name="connsiteY1" fmla="*/ 5536 h 5139578"/>
              <a:gd name="connsiteX2" fmla="*/ 4485667 w 4485667"/>
              <a:gd name="connsiteY2" fmla="*/ 0 h 5139578"/>
              <a:gd name="connsiteX3" fmla="*/ 2022029 w 4485667"/>
              <a:gd name="connsiteY3" fmla="*/ 5134347 h 5139578"/>
              <a:gd name="connsiteX4" fmla="*/ 6248 w 4485667"/>
              <a:gd name="connsiteY4" fmla="*/ 5139578 h 5139578"/>
              <a:gd name="connsiteX0" fmla="*/ 988699 w 4485667"/>
              <a:gd name="connsiteY0" fmla="*/ 4953256 h 5134359"/>
              <a:gd name="connsiteX1" fmla="*/ 0 w 4485667"/>
              <a:gd name="connsiteY1" fmla="*/ 5536 h 5134359"/>
              <a:gd name="connsiteX2" fmla="*/ 4485667 w 4485667"/>
              <a:gd name="connsiteY2" fmla="*/ 0 h 5134359"/>
              <a:gd name="connsiteX3" fmla="*/ 2022029 w 4485667"/>
              <a:gd name="connsiteY3" fmla="*/ 5134347 h 5134359"/>
              <a:gd name="connsiteX4" fmla="*/ 988699 w 4485667"/>
              <a:gd name="connsiteY4" fmla="*/ 4953256 h 5134359"/>
              <a:gd name="connsiteX0" fmla="*/ 833575 w 4485667"/>
              <a:gd name="connsiteY0" fmla="*/ 5139577 h 5139577"/>
              <a:gd name="connsiteX1" fmla="*/ 0 w 4485667"/>
              <a:gd name="connsiteY1" fmla="*/ 5536 h 5139577"/>
              <a:gd name="connsiteX2" fmla="*/ 4485667 w 4485667"/>
              <a:gd name="connsiteY2" fmla="*/ 0 h 5139577"/>
              <a:gd name="connsiteX3" fmla="*/ 2022029 w 4485667"/>
              <a:gd name="connsiteY3" fmla="*/ 5134347 h 5139577"/>
              <a:gd name="connsiteX4" fmla="*/ 833575 w 4485667"/>
              <a:gd name="connsiteY4" fmla="*/ 5139577 h 5139577"/>
              <a:gd name="connsiteX0" fmla="*/ 36 w 3652128"/>
              <a:gd name="connsiteY0" fmla="*/ 5139577 h 5139577"/>
              <a:gd name="connsiteX1" fmla="*/ 1105510 w 3652128"/>
              <a:gd name="connsiteY1" fmla="*/ 127976 h 5139577"/>
              <a:gd name="connsiteX2" fmla="*/ 3652128 w 3652128"/>
              <a:gd name="connsiteY2" fmla="*/ 0 h 5139577"/>
              <a:gd name="connsiteX3" fmla="*/ 1188490 w 3652128"/>
              <a:gd name="connsiteY3" fmla="*/ 5134347 h 5139577"/>
              <a:gd name="connsiteX4" fmla="*/ 36 w 3652128"/>
              <a:gd name="connsiteY4" fmla="*/ 5139577 h 5139577"/>
              <a:gd name="connsiteX0" fmla="*/ 1051 w 3653143"/>
              <a:gd name="connsiteY0" fmla="*/ 5139577 h 5139577"/>
              <a:gd name="connsiteX1" fmla="*/ 20658 w 3653143"/>
              <a:gd name="connsiteY1" fmla="*/ 213 h 5139577"/>
              <a:gd name="connsiteX2" fmla="*/ 3653143 w 3653143"/>
              <a:gd name="connsiteY2" fmla="*/ 0 h 5139577"/>
              <a:gd name="connsiteX3" fmla="*/ 1189505 w 3653143"/>
              <a:gd name="connsiteY3" fmla="*/ 5134347 h 5139577"/>
              <a:gd name="connsiteX4" fmla="*/ 1051 w 3653143"/>
              <a:gd name="connsiteY4" fmla="*/ 5139577 h 5139577"/>
              <a:gd name="connsiteX0" fmla="*/ 1051 w 3420457"/>
              <a:gd name="connsiteY0" fmla="*/ 5139364 h 5139364"/>
              <a:gd name="connsiteX1" fmla="*/ 20658 w 3420457"/>
              <a:gd name="connsiteY1" fmla="*/ 0 h 5139364"/>
              <a:gd name="connsiteX2" fmla="*/ 3420457 w 3420457"/>
              <a:gd name="connsiteY2" fmla="*/ 5109 h 5139364"/>
              <a:gd name="connsiteX3" fmla="*/ 1189505 w 3420457"/>
              <a:gd name="connsiteY3" fmla="*/ 5134134 h 5139364"/>
              <a:gd name="connsiteX4" fmla="*/ 1051 w 3420457"/>
              <a:gd name="connsiteY4" fmla="*/ 5139364 h 5139364"/>
              <a:gd name="connsiteX0" fmla="*/ 42 w 4350191"/>
              <a:gd name="connsiteY0" fmla="*/ 5134042 h 5134134"/>
              <a:gd name="connsiteX1" fmla="*/ 950392 w 4350191"/>
              <a:gd name="connsiteY1" fmla="*/ 0 h 5134134"/>
              <a:gd name="connsiteX2" fmla="*/ 4350191 w 4350191"/>
              <a:gd name="connsiteY2" fmla="*/ 5109 h 5134134"/>
              <a:gd name="connsiteX3" fmla="*/ 2119239 w 4350191"/>
              <a:gd name="connsiteY3" fmla="*/ 5134134 h 5134134"/>
              <a:gd name="connsiteX4" fmla="*/ 42 w 4350191"/>
              <a:gd name="connsiteY4" fmla="*/ 5134042 h 5134134"/>
              <a:gd name="connsiteX0" fmla="*/ 32101 w 4382250"/>
              <a:gd name="connsiteY0" fmla="*/ 5134042 h 5134134"/>
              <a:gd name="connsiteX1" fmla="*/ 0 w 4382250"/>
              <a:gd name="connsiteY1" fmla="*/ 0 h 5134134"/>
              <a:gd name="connsiteX2" fmla="*/ 4382250 w 4382250"/>
              <a:gd name="connsiteY2" fmla="*/ 5109 h 5134134"/>
              <a:gd name="connsiteX3" fmla="*/ 2151298 w 4382250"/>
              <a:gd name="connsiteY3" fmla="*/ 5134134 h 5134134"/>
              <a:gd name="connsiteX4" fmla="*/ 32101 w 4382250"/>
              <a:gd name="connsiteY4" fmla="*/ 5134042 h 5134134"/>
              <a:gd name="connsiteX0" fmla="*/ 32101 w 4382250"/>
              <a:gd name="connsiteY0" fmla="*/ 5134042 h 5163519"/>
              <a:gd name="connsiteX1" fmla="*/ 0 w 4382250"/>
              <a:gd name="connsiteY1" fmla="*/ 0 h 5163519"/>
              <a:gd name="connsiteX2" fmla="*/ 4382250 w 4382250"/>
              <a:gd name="connsiteY2" fmla="*/ 5109 h 5163519"/>
              <a:gd name="connsiteX3" fmla="*/ 2151298 w 4382250"/>
              <a:gd name="connsiteY3" fmla="*/ 5134134 h 5163519"/>
              <a:gd name="connsiteX4" fmla="*/ 1840143 w 4382250"/>
              <a:gd name="connsiteY4" fmla="*/ 5163506 h 5163519"/>
              <a:gd name="connsiteX5" fmla="*/ 32101 w 4382250"/>
              <a:gd name="connsiteY5" fmla="*/ 5134042 h 5163519"/>
              <a:gd name="connsiteX0" fmla="*/ 32101 w 4382250"/>
              <a:gd name="connsiteY0" fmla="*/ 5134042 h 5195124"/>
              <a:gd name="connsiteX1" fmla="*/ 0 w 4382250"/>
              <a:gd name="connsiteY1" fmla="*/ 0 h 5195124"/>
              <a:gd name="connsiteX2" fmla="*/ 4382250 w 4382250"/>
              <a:gd name="connsiteY2" fmla="*/ 5109 h 5195124"/>
              <a:gd name="connsiteX3" fmla="*/ 2151298 w 4382250"/>
              <a:gd name="connsiteY3" fmla="*/ 5134134 h 5195124"/>
              <a:gd name="connsiteX4" fmla="*/ 1840144 w 4382250"/>
              <a:gd name="connsiteY4" fmla="*/ 5195118 h 5195124"/>
              <a:gd name="connsiteX5" fmla="*/ 32101 w 4382250"/>
              <a:gd name="connsiteY5" fmla="*/ 5134042 h 5195124"/>
              <a:gd name="connsiteX0" fmla="*/ 32101 w 4382250"/>
              <a:gd name="connsiteY0" fmla="*/ 5134042 h 5143786"/>
              <a:gd name="connsiteX1" fmla="*/ 0 w 4382250"/>
              <a:gd name="connsiteY1" fmla="*/ 0 h 5143786"/>
              <a:gd name="connsiteX2" fmla="*/ 4382250 w 4382250"/>
              <a:gd name="connsiteY2" fmla="*/ 5109 h 5143786"/>
              <a:gd name="connsiteX3" fmla="*/ 2151298 w 4382250"/>
              <a:gd name="connsiteY3" fmla="*/ 5134134 h 5143786"/>
              <a:gd name="connsiteX4" fmla="*/ 1556026 w 4382250"/>
              <a:gd name="connsiteY4" fmla="*/ 5143750 h 5143786"/>
              <a:gd name="connsiteX5" fmla="*/ 32101 w 4382250"/>
              <a:gd name="connsiteY5" fmla="*/ 5134042 h 5143786"/>
              <a:gd name="connsiteX0" fmla="*/ 32101 w 4382250"/>
              <a:gd name="connsiteY0" fmla="*/ 5134042 h 5517789"/>
              <a:gd name="connsiteX1" fmla="*/ 0 w 4382250"/>
              <a:gd name="connsiteY1" fmla="*/ 0 h 5517789"/>
              <a:gd name="connsiteX2" fmla="*/ 4382250 w 4382250"/>
              <a:gd name="connsiteY2" fmla="*/ 5109 h 5517789"/>
              <a:gd name="connsiteX3" fmla="*/ 2151298 w 4382250"/>
              <a:gd name="connsiteY3" fmla="*/ 5134134 h 5517789"/>
              <a:gd name="connsiteX4" fmla="*/ 1556026 w 4382250"/>
              <a:gd name="connsiteY4" fmla="*/ 5143750 h 5517789"/>
              <a:gd name="connsiteX5" fmla="*/ 32101 w 4382250"/>
              <a:gd name="connsiteY5" fmla="*/ 5134042 h 5517789"/>
              <a:gd name="connsiteX0" fmla="*/ 32101 w 4382250"/>
              <a:gd name="connsiteY0" fmla="*/ 5134042 h 5143750"/>
              <a:gd name="connsiteX1" fmla="*/ 0 w 4382250"/>
              <a:gd name="connsiteY1" fmla="*/ 0 h 5143750"/>
              <a:gd name="connsiteX2" fmla="*/ 4382250 w 4382250"/>
              <a:gd name="connsiteY2" fmla="*/ 5109 h 5143750"/>
              <a:gd name="connsiteX3" fmla="*/ 1556026 w 4382250"/>
              <a:gd name="connsiteY3" fmla="*/ 5143750 h 5143750"/>
              <a:gd name="connsiteX4" fmla="*/ 32101 w 4382250"/>
              <a:gd name="connsiteY4" fmla="*/ 5134042 h 5143750"/>
              <a:gd name="connsiteX0" fmla="*/ 32101 w 4382250"/>
              <a:gd name="connsiteY0" fmla="*/ 5134042 h 5134042"/>
              <a:gd name="connsiteX1" fmla="*/ 0 w 4382250"/>
              <a:gd name="connsiteY1" fmla="*/ 0 h 5134042"/>
              <a:gd name="connsiteX2" fmla="*/ 4382250 w 4382250"/>
              <a:gd name="connsiteY2" fmla="*/ 5109 h 5134042"/>
              <a:gd name="connsiteX3" fmla="*/ 2271202 w 4382250"/>
              <a:gd name="connsiteY3" fmla="*/ 5122457 h 5134042"/>
              <a:gd name="connsiteX4" fmla="*/ 32101 w 4382250"/>
              <a:gd name="connsiteY4" fmla="*/ 5134042 h 5134042"/>
              <a:gd name="connsiteX0" fmla="*/ 32101 w 4382250"/>
              <a:gd name="connsiteY0" fmla="*/ 5134042 h 5134042"/>
              <a:gd name="connsiteX1" fmla="*/ 0 w 4382250"/>
              <a:gd name="connsiteY1" fmla="*/ 0 h 5134042"/>
              <a:gd name="connsiteX2" fmla="*/ 4382250 w 4382250"/>
              <a:gd name="connsiteY2" fmla="*/ 5109 h 5134042"/>
              <a:gd name="connsiteX3" fmla="*/ 2855430 w 4382250"/>
              <a:gd name="connsiteY3" fmla="*/ 5122458 h 5134042"/>
              <a:gd name="connsiteX4" fmla="*/ 32101 w 4382250"/>
              <a:gd name="connsiteY4" fmla="*/ 5134042 h 5134042"/>
              <a:gd name="connsiteX0" fmla="*/ 32101 w 4906473"/>
              <a:gd name="connsiteY0" fmla="*/ 5134042 h 5504537"/>
              <a:gd name="connsiteX1" fmla="*/ 0 w 4906473"/>
              <a:gd name="connsiteY1" fmla="*/ 0 h 5504537"/>
              <a:gd name="connsiteX2" fmla="*/ 4906472 w 4906473"/>
              <a:gd name="connsiteY2" fmla="*/ 5109 h 5504537"/>
              <a:gd name="connsiteX3" fmla="*/ 2855430 w 4906473"/>
              <a:gd name="connsiteY3" fmla="*/ 5122458 h 5504537"/>
              <a:gd name="connsiteX4" fmla="*/ 32101 w 4906473"/>
              <a:gd name="connsiteY4" fmla="*/ 5134042 h 5504537"/>
              <a:gd name="connsiteX0" fmla="*/ 32101 w 4906471"/>
              <a:gd name="connsiteY0" fmla="*/ 5134042 h 5504537"/>
              <a:gd name="connsiteX1" fmla="*/ 0 w 4906471"/>
              <a:gd name="connsiteY1" fmla="*/ 0 h 5504537"/>
              <a:gd name="connsiteX2" fmla="*/ 4906472 w 4906471"/>
              <a:gd name="connsiteY2" fmla="*/ 5109 h 5504537"/>
              <a:gd name="connsiteX3" fmla="*/ 2855430 w 4906471"/>
              <a:gd name="connsiteY3" fmla="*/ 5122458 h 5504537"/>
              <a:gd name="connsiteX4" fmla="*/ 32101 w 4906471"/>
              <a:gd name="connsiteY4" fmla="*/ 5134042 h 5504537"/>
              <a:gd name="connsiteX0" fmla="*/ 32101 w 4906473"/>
              <a:gd name="connsiteY0" fmla="*/ 5134042 h 5134042"/>
              <a:gd name="connsiteX1" fmla="*/ 0 w 4906473"/>
              <a:gd name="connsiteY1" fmla="*/ 0 h 5134042"/>
              <a:gd name="connsiteX2" fmla="*/ 4906472 w 4906473"/>
              <a:gd name="connsiteY2" fmla="*/ 5109 h 5134042"/>
              <a:gd name="connsiteX3" fmla="*/ 2855430 w 4906473"/>
              <a:gd name="connsiteY3" fmla="*/ 5122458 h 5134042"/>
              <a:gd name="connsiteX4" fmla="*/ 32101 w 4906473"/>
              <a:gd name="connsiteY4" fmla="*/ 5134042 h 5134042"/>
              <a:gd name="connsiteX0" fmla="*/ 32101 w 4906471"/>
              <a:gd name="connsiteY0" fmla="*/ 5134042 h 5134042"/>
              <a:gd name="connsiteX1" fmla="*/ 0 w 4906471"/>
              <a:gd name="connsiteY1" fmla="*/ 0 h 5134042"/>
              <a:gd name="connsiteX2" fmla="*/ 4906472 w 4906471"/>
              <a:gd name="connsiteY2" fmla="*/ 5109 h 5134042"/>
              <a:gd name="connsiteX3" fmla="*/ 2855430 w 4906471"/>
              <a:gd name="connsiteY3" fmla="*/ 5122458 h 5134042"/>
              <a:gd name="connsiteX4" fmla="*/ 32101 w 4906471"/>
              <a:gd name="connsiteY4" fmla="*/ 5134042 h 5134042"/>
              <a:gd name="connsiteX0" fmla="*/ 32101 w 4906471"/>
              <a:gd name="connsiteY0" fmla="*/ 5134042 h 5134042"/>
              <a:gd name="connsiteX1" fmla="*/ 0 w 4906471"/>
              <a:gd name="connsiteY1" fmla="*/ 0 h 5134042"/>
              <a:gd name="connsiteX2" fmla="*/ 4906472 w 4906471"/>
              <a:gd name="connsiteY2" fmla="*/ 5109 h 5134042"/>
              <a:gd name="connsiteX3" fmla="*/ 2278564 w 4906471"/>
              <a:gd name="connsiteY3" fmla="*/ 5122459 h 5134042"/>
              <a:gd name="connsiteX4" fmla="*/ 32101 w 4906471"/>
              <a:gd name="connsiteY4" fmla="*/ 5134042 h 5134042"/>
              <a:gd name="connsiteX0" fmla="*/ 32101 w 4906471"/>
              <a:gd name="connsiteY0" fmla="*/ 5134042 h 5134042"/>
              <a:gd name="connsiteX1" fmla="*/ 0 w 4906471"/>
              <a:gd name="connsiteY1" fmla="*/ 0 h 5134042"/>
              <a:gd name="connsiteX2" fmla="*/ 4906472 w 4906471"/>
              <a:gd name="connsiteY2" fmla="*/ 5109 h 5134042"/>
              <a:gd name="connsiteX3" fmla="*/ 1855087 w 4906471"/>
              <a:gd name="connsiteY3" fmla="*/ 5127783 h 5134042"/>
              <a:gd name="connsiteX4" fmla="*/ 32101 w 4906471"/>
              <a:gd name="connsiteY4" fmla="*/ 5134042 h 51340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06471" h="5134042">
                <a:moveTo>
                  <a:pt x="32101" y="5134042"/>
                </a:moveTo>
                <a:cubicBezTo>
                  <a:pt x="24693" y="3419542"/>
                  <a:pt x="7408" y="1714500"/>
                  <a:pt x="0" y="0"/>
                </a:cubicBezTo>
                <a:lnTo>
                  <a:pt x="4906472" y="5109"/>
                </a:lnTo>
                <a:lnTo>
                  <a:pt x="1855087" y="5127783"/>
                </a:lnTo>
                <a:lnTo>
                  <a:pt x="32101" y="5134042"/>
                </a:lnTo>
                <a:close/>
              </a:path>
            </a:pathLst>
          </a:custGeom>
          <a:solidFill>
            <a:srgbClr val="3476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987" dirty="0"/>
          </a:p>
        </p:txBody>
      </p:sp>
      <p:pic>
        <p:nvPicPr>
          <p:cNvPr id="13" name="圖片 12" descr="一張含有 文字, 裝置, 控制台 的圖片&#10;&#10;自動產生的描述">
            <a:extLst>
              <a:ext uri="{FF2B5EF4-FFF2-40B4-BE49-F238E27FC236}">
                <a16:creationId xmlns:a16="http://schemas.microsoft.com/office/drawing/2014/main" id="{533B6A42-8CF4-46FD-BCED-B58411B1D56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5427" y="6966481"/>
            <a:ext cx="2285058" cy="834925"/>
          </a:xfrm>
          <a:prstGeom prst="rect">
            <a:avLst/>
          </a:prstGeom>
        </p:spPr>
      </p:pic>
      <p:sp>
        <p:nvSpPr>
          <p:cNvPr id="11" name="Google Shape;40;p4">
            <a:extLst>
              <a:ext uri="{FF2B5EF4-FFF2-40B4-BE49-F238E27FC236}">
                <a16:creationId xmlns:a16="http://schemas.microsoft.com/office/drawing/2014/main" id="{FBFB590C-4495-4B5C-99AB-23C2F4EC214B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 flipH="1">
            <a:off x="5943600" y="5439669"/>
            <a:ext cx="8289533" cy="165703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432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224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224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224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224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224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224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224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2240"/>
            </a:lvl9pPr>
          </a:lstStyle>
          <a:p>
            <a:endParaRPr dirty="0"/>
          </a:p>
        </p:txBody>
      </p:sp>
      <p:sp>
        <p:nvSpPr>
          <p:cNvPr id="37" name="文字版面配置區 36">
            <a:extLst>
              <a:ext uri="{FF2B5EF4-FFF2-40B4-BE49-F238E27FC236}">
                <a16:creationId xmlns:a16="http://schemas.microsoft.com/office/drawing/2014/main" id="{6CA2A8B7-0E29-4F55-A792-1BA0F68D597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943600" y="7096703"/>
            <a:ext cx="8289533" cy="704702"/>
          </a:xfrm>
        </p:spPr>
        <p:txBody>
          <a:bodyPr/>
          <a:lstStyle>
            <a:lvl1pPr algn="r">
              <a:buNone/>
              <a:defRPr sz="2640" b="1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</a:lstStyle>
          <a:p>
            <a:pPr lvl="0"/>
            <a:r>
              <a:rPr lang="zh-TW" altLang="en-US" dirty="0"/>
              <a:t>按一下編輯作者</a:t>
            </a:r>
          </a:p>
        </p:txBody>
      </p:sp>
    </p:spTree>
    <p:extLst>
      <p:ext uri="{BB962C8B-B14F-4D97-AF65-F5344CB8AC3E}">
        <p14:creationId xmlns:p14="http://schemas.microsoft.com/office/powerpoint/2010/main" val="8405337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2">
            <a:extLst>
              <a:ext uri="{FF2B5EF4-FFF2-40B4-BE49-F238E27FC236}">
                <a16:creationId xmlns:a16="http://schemas.microsoft.com/office/drawing/2014/main" id="{0E50A31C-5EC5-434A-A2EA-488EFA2FDCF7}"/>
              </a:ext>
            </a:extLst>
          </p:cNvPr>
          <p:cNvSpPr/>
          <p:nvPr userDrawn="1"/>
        </p:nvSpPr>
        <p:spPr>
          <a:xfrm flipV="1">
            <a:off x="10254581" y="7777966"/>
            <a:ext cx="4375819" cy="461605"/>
          </a:xfrm>
          <a:custGeom>
            <a:avLst/>
            <a:gdLst>
              <a:gd name="connsiteX0" fmla="*/ 0 w 8877300"/>
              <a:gd name="connsiteY0" fmla="*/ 0 h 127388"/>
              <a:gd name="connsiteX1" fmla="*/ 8877300 w 8877300"/>
              <a:gd name="connsiteY1" fmla="*/ 0 h 127388"/>
              <a:gd name="connsiteX2" fmla="*/ 8877300 w 8877300"/>
              <a:gd name="connsiteY2" fmla="*/ 127388 h 127388"/>
              <a:gd name="connsiteX3" fmla="*/ 0 w 8877300"/>
              <a:gd name="connsiteY3" fmla="*/ 127388 h 127388"/>
              <a:gd name="connsiteX4" fmla="*/ 0 w 8877300"/>
              <a:gd name="connsiteY4" fmla="*/ 0 h 127388"/>
              <a:gd name="connsiteX0" fmla="*/ 0 w 8877300"/>
              <a:gd name="connsiteY0" fmla="*/ 0 h 127388"/>
              <a:gd name="connsiteX1" fmla="*/ 8877300 w 8877300"/>
              <a:gd name="connsiteY1" fmla="*/ 0 h 127388"/>
              <a:gd name="connsiteX2" fmla="*/ 8877300 w 8877300"/>
              <a:gd name="connsiteY2" fmla="*/ 127388 h 127388"/>
              <a:gd name="connsiteX3" fmla="*/ 205562 w 8877300"/>
              <a:gd name="connsiteY3" fmla="*/ 127388 h 127388"/>
              <a:gd name="connsiteX4" fmla="*/ 0 w 8877300"/>
              <a:gd name="connsiteY4" fmla="*/ 0 h 127388"/>
              <a:gd name="connsiteX0" fmla="*/ 0 w 8877300"/>
              <a:gd name="connsiteY0" fmla="*/ 0 h 127388"/>
              <a:gd name="connsiteX1" fmla="*/ 8877300 w 8877300"/>
              <a:gd name="connsiteY1" fmla="*/ 0 h 127388"/>
              <a:gd name="connsiteX2" fmla="*/ 8877300 w 8877300"/>
              <a:gd name="connsiteY2" fmla="*/ 127388 h 127388"/>
              <a:gd name="connsiteX3" fmla="*/ 299437 w 8877300"/>
              <a:gd name="connsiteY3" fmla="*/ 127388 h 127388"/>
              <a:gd name="connsiteX4" fmla="*/ 0 w 8877300"/>
              <a:gd name="connsiteY4" fmla="*/ 0 h 127388"/>
              <a:gd name="connsiteX0" fmla="*/ 0 w 8877300"/>
              <a:gd name="connsiteY0" fmla="*/ 0 h 127388"/>
              <a:gd name="connsiteX1" fmla="*/ 8877300 w 8877300"/>
              <a:gd name="connsiteY1" fmla="*/ 0 h 127388"/>
              <a:gd name="connsiteX2" fmla="*/ 8877300 w 8877300"/>
              <a:gd name="connsiteY2" fmla="*/ 127388 h 127388"/>
              <a:gd name="connsiteX3" fmla="*/ 26723 w 8877300"/>
              <a:gd name="connsiteY3" fmla="*/ 127388 h 127388"/>
              <a:gd name="connsiteX4" fmla="*/ 0 w 8877300"/>
              <a:gd name="connsiteY4" fmla="*/ 0 h 127388"/>
              <a:gd name="connsiteX0" fmla="*/ 0 w 8877300"/>
              <a:gd name="connsiteY0" fmla="*/ 0 h 127388"/>
              <a:gd name="connsiteX1" fmla="*/ 8877300 w 8877300"/>
              <a:gd name="connsiteY1" fmla="*/ 0 h 127388"/>
              <a:gd name="connsiteX2" fmla="*/ 8877300 w 8877300"/>
              <a:gd name="connsiteY2" fmla="*/ 127388 h 127388"/>
              <a:gd name="connsiteX3" fmla="*/ 590958 w 8877300"/>
              <a:gd name="connsiteY3" fmla="*/ 119752 h 127388"/>
              <a:gd name="connsiteX4" fmla="*/ 0 w 8877300"/>
              <a:gd name="connsiteY4" fmla="*/ 0 h 127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77300" h="127388">
                <a:moveTo>
                  <a:pt x="0" y="0"/>
                </a:moveTo>
                <a:lnTo>
                  <a:pt x="8877300" y="0"/>
                </a:lnTo>
                <a:lnTo>
                  <a:pt x="8877300" y="127388"/>
                </a:lnTo>
                <a:lnTo>
                  <a:pt x="590958" y="119752"/>
                </a:lnTo>
                <a:lnTo>
                  <a:pt x="0" y="0"/>
                </a:lnTo>
                <a:close/>
              </a:path>
            </a:pathLst>
          </a:custGeom>
          <a:solidFill>
            <a:srgbClr val="EFE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987" dirty="0">
                <a:highlight>
                  <a:srgbClr val="EFEFEF"/>
                </a:highlight>
              </a:rPr>
              <a:t> 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CEEB6A92-683D-4A4D-BEBB-B8D6F1D7FB5E}"/>
              </a:ext>
            </a:extLst>
          </p:cNvPr>
          <p:cNvSpPr txBox="1">
            <a:spLocks/>
          </p:cNvSpPr>
          <p:nvPr userDrawn="1"/>
        </p:nvSpPr>
        <p:spPr>
          <a:xfrm>
            <a:off x="13854944" y="7675512"/>
            <a:ext cx="1000493" cy="619116"/>
          </a:xfrm>
          <a:prstGeom prst="rect">
            <a:avLst/>
          </a:prstGeom>
        </p:spPr>
        <p:txBody>
          <a:bodyPr vert="horz" lIns="109728" tIns="54864" rIns="109728" bIns="54864" rtlCol="0" anchor="ctr"/>
          <a:lstStyle>
            <a:defPPr>
              <a:defRPr lang="zh-TW"/>
            </a:defPPr>
            <a:lvl1pPr marL="0" algn="ctr" defTabSz="914400" rtl="0" eaLnBrk="1" latinLnBrk="0" hangingPunct="1"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CFF80D99-EBBB-423B-BB5D-F52C7FE98A9C}" type="slidenum">
              <a:rPr lang="en-US" sz="3360" smtClean="0"/>
              <a:pPr algn="l"/>
              <a:t>‹#›</a:t>
            </a:fld>
            <a:endParaRPr lang="en-US" sz="3360" dirty="0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E2068774-F19D-4A3C-8129-114889844995}"/>
              </a:ext>
            </a:extLst>
          </p:cNvPr>
          <p:cNvSpPr txBox="1"/>
          <p:nvPr userDrawn="1"/>
        </p:nvSpPr>
        <p:spPr>
          <a:xfrm>
            <a:off x="13411450" y="7838342"/>
            <a:ext cx="623765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40" dirty="0">
                <a:solidFill>
                  <a:srgbClr val="3B3B3B"/>
                </a:solidFill>
              </a:rPr>
              <a:t>page</a:t>
            </a:r>
            <a:endParaRPr lang="zh-TW" altLang="en-US" sz="1440" dirty="0">
              <a:solidFill>
                <a:srgbClr val="3B3B3B"/>
              </a:solidFill>
            </a:endParaRPr>
          </a:p>
        </p:txBody>
      </p:sp>
      <p:sp>
        <p:nvSpPr>
          <p:cNvPr id="26" name="矩形 1">
            <a:extLst>
              <a:ext uri="{FF2B5EF4-FFF2-40B4-BE49-F238E27FC236}">
                <a16:creationId xmlns:a16="http://schemas.microsoft.com/office/drawing/2014/main" id="{30D6C20B-DB12-4BA2-8CE3-158D929897AB}"/>
              </a:ext>
            </a:extLst>
          </p:cNvPr>
          <p:cNvSpPr/>
          <p:nvPr userDrawn="1"/>
        </p:nvSpPr>
        <p:spPr>
          <a:xfrm>
            <a:off x="-11430" y="7675514"/>
            <a:ext cx="11470838" cy="573608"/>
          </a:xfrm>
          <a:custGeom>
            <a:avLst/>
            <a:gdLst>
              <a:gd name="connsiteX0" fmla="*/ 0 w 10953750"/>
              <a:gd name="connsiteY0" fmla="*/ 0 h 327454"/>
              <a:gd name="connsiteX1" fmla="*/ 10953750 w 10953750"/>
              <a:gd name="connsiteY1" fmla="*/ 0 h 327454"/>
              <a:gd name="connsiteX2" fmla="*/ 10953750 w 10953750"/>
              <a:gd name="connsiteY2" fmla="*/ 327454 h 327454"/>
              <a:gd name="connsiteX3" fmla="*/ 0 w 10953750"/>
              <a:gd name="connsiteY3" fmla="*/ 327454 h 327454"/>
              <a:gd name="connsiteX4" fmla="*/ 0 w 10953750"/>
              <a:gd name="connsiteY4" fmla="*/ 0 h 327454"/>
              <a:gd name="connsiteX0" fmla="*/ 0 w 10953750"/>
              <a:gd name="connsiteY0" fmla="*/ 9525 h 336979"/>
              <a:gd name="connsiteX1" fmla="*/ 10696575 w 10953750"/>
              <a:gd name="connsiteY1" fmla="*/ 0 h 336979"/>
              <a:gd name="connsiteX2" fmla="*/ 10953750 w 10953750"/>
              <a:gd name="connsiteY2" fmla="*/ 336979 h 336979"/>
              <a:gd name="connsiteX3" fmla="*/ 0 w 10953750"/>
              <a:gd name="connsiteY3" fmla="*/ 336979 h 336979"/>
              <a:gd name="connsiteX4" fmla="*/ 0 w 10953750"/>
              <a:gd name="connsiteY4" fmla="*/ 9525 h 336979"/>
              <a:gd name="connsiteX0" fmla="*/ 0 w 10953750"/>
              <a:gd name="connsiteY0" fmla="*/ 28575 h 356029"/>
              <a:gd name="connsiteX1" fmla="*/ 10652093 w 10953750"/>
              <a:gd name="connsiteY1" fmla="*/ 0 h 356029"/>
              <a:gd name="connsiteX2" fmla="*/ 10953750 w 10953750"/>
              <a:gd name="connsiteY2" fmla="*/ 356029 h 356029"/>
              <a:gd name="connsiteX3" fmla="*/ 0 w 10953750"/>
              <a:gd name="connsiteY3" fmla="*/ 356029 h 356029"/>
              <a:gd name="connsiteX4" fmla="*/ 0 w 10953750"/>
              <a:gd name="connsiteY4" fmla="*/ 28575 h 356029"/>
              <a:gd name="connsiteX0" fmla="*/ 0 w 10953750"/>
              <a:gd name="connsiteY0" fmla="*/ 5715 h 333169"/>
              <a:gd name="connsiteX1" fmla="*/ 10634300 w 10953750"/>
              <a:gd name="connsiteY1" fmla="*/ 0 h 333169"/>
              <a:gd name="connsiteX2" fmla="*/ 10953750 w 10953750"/>
              <a:gd name="connsiteY2" fmla="*/ 333169 h 333169"/>
              <a:gd name="connsiteX3" fmla="*/ 0 w 10953750"/>
              <a:gd name="connsiteY3" fmla="*/ 333169 h 333169"/>
              <a:gd name="connsiteX4" fmla="*/ 0 w 10953750"/>
              <a:gd name="connsiteY4" fmla="*/ 5715 h 333169"/>
              <a:gd name="connsiteX0" fmla="*/ 0 w 10941856"/>
              <a:gd name="connsiteY0" fmla="*/ 5715 h 344399"/>
              <a:gd name="connsiteX1" fmla="*/ 10634300 w 10941856"/>
              <a:gd name="connsiteY1" fmla="*/ 0 h 344399"/>
              <a:gd name="connsiteX2" fmla="*/ 10941856 w 10941856"/>
              <a:gd name="connsiteY2" fmla="*/ 344399 h 344399"/>
              <a:gd name="connsiteX3" fmla="*/ 0 w 10941856"/>
              <a:gd name="connsiteY3" fmla="*/ 333169 h 344399"/>
              <a:gd name="connsiteX4" fmla="*/ 0 w 10941856"/>
              <a:gd name="connsiteY4" fmla="*/ 5715 h 344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941856" h="344399">
                <a:moveTo>
                  <a:pt x="0" y="5715"/>
                </a:moveTo>
                <a:lnTo>
                  <a:pt x="10634300" y="0"/>
                </a:lnTo>
                <a:lnTo>
                  <a:pt x="10941856" y="344399"/>
                </a:lnTo>
                <a:lnTo>
                  <a:pt x="0" y="333169"/>
                </a:lnTo>
                <a:lnTo>
                  <a:pt x="0" y="5715"/>
                </a:ln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43000">
                <a:srgbClr val="C3CFE4"/>
              </a:gs>
              <a:gs pos="100000">
                <a:srgbClr val="3476BE"/>
              </a:gs>
            </a:gsLst>
            <a:lin ang="5400000" scaled="1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160" dirty="0"/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16599AED-0E3D-42BB-B6EE-260A895AC3F9}"/>
              </a:ext>
            </a:extLst>
          </p:cNvPr>
          <p:cNvSpPr txBox="1"/>
          <p:nvPr userDrawn="1"/>
        </p:nvSpPr>
        <p:spPr>
          <a:xfrm>
            <a:off x="109730" y="7885417"/>
            <a:ext cx="3966641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4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1</a:t>
            </a:r>
            <a:r>
              <a:rPr lang="en-US" altLang="zh-TW" sz="1440" baseline="30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st</a:t>
            </a:r>
            <a:r>
              <a:rPr lang="en-US" altLang="zh-TW" sz="144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 Tier Light Guide Application Company</a:t>
            </a:r>
            <a:endParaRPr lang="zh-TW" altLang="en-US" sz="144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文字版面配置區 32">
            <a:extLst>
              <a:ext uri="{FF2B5EF4-FFF2-40B4-BE49-F238E27FC236}">
                <a16:creationId xmlns:a16="http://schemas.microsoft.com/office/drawing/2014/main" id="{9EB7DD93-134A-44F1-84CF-0FC0AB2B469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329798" y="7793689"/>
            <a:ext cx="2018521" cy="461605"/>
          </a:xfrm>
        </p:spPr>
        <p:txBody>
          <a:bodyPr/>
          <a:lstStyle>
            <a:lvl1pPr algn="r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zh-TW" altLang="en-US" dirty="0"/>
              <a:t>點一下編輯日期</a:t>
            </a:r>
          </a:p>
        </p:txBody>
      </p:sp>
      <p:sp>
        <p:nvSpPr>
          <p:cNvPr id="14" name="Google Shape;40;p4">
            <a:extLst>
              <a:ext uri="{FF2B5EF4-FFF2-40B4-BE49-F238E27FC236}">
                <a16:creationId xmlns:a16="http://schemas.microsoft.com/office/drawing/2014/main" id="{BA15B4E0-404C-4E54-B021-0DFD39C4FF1A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 flipH="1">
            <a:off x="727789" y="2594737"/>
            <a:ext cx="7893696" cy="165703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 sz="4320"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224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224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224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224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224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224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224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2240"/>
            </a:lvl9pPr>
          </a:lstStyle>
          <a:p>
            <a:endParaRPr dirty="0"/>
          </a:p>
        </p:txBody>
      </p:sp>
      <p:sp>
        <p:nvSpPr>
          <p:cNvPr id="15" name="文字版面配置區 36">
            <a:extLst>
              <a:ext uri="{FF2B5EF4-FFF2-40B4-BE49-F238E27FC236}">
                <a16:creationId xmlns:a16="http://schemas.microsoft.com/office/drawing/2014/main" id="{069A183E-8A9D-410D-87E4-B39E1FE569B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27789" y="4251772"/>
            <a:ext cx="7893696" cy="704702"/>
          </a:xfrm>
        </p:spPr>
        <p:txBody>
          <a:bodyPr/>
          <a:lstStyle>
            <a:lvl1pPr marL="0" indent="0" algn="l">
              <a:buNone/>
              <a:defRPr sz="2640" b="0">
                <a:solidFill>
                  <a:srgbClr val="3B3B3B"/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</a:lstStyle>
          <a:p>
            <a:pPr lvl="0"/>
            <a:r>
              <a:rPr lang="zh-TW" altLang="en-US" dirty="0"/>
              <a:t>按一下編輯作者</a:t>
            </a:r>
          </a:p>
        </p:txBody>
      </p:sp>
      <p:pic>
        <p:nvPicPr>
          <p:cNvPr id="16" name="圖片 15" descr="一張含有 文字, 裝置, 控制台 的圖片&#10;&#10;自動產生的描述">
            <a:extLst>
              <a:ext uri="{FF2B5EF4-FFF2-40B4-BE49-F238E27FC236}">
                <a16:creationId xmlns:a16="http://schemas.microsoft.com/office/drawing/2014/main" id="{0029F1FE-99D1-416F-B95F-96370D24043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8825" y="35863"/>
            <a:ext cx="1439590" cy="526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7178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2">
            <a:extLst>
              <a:ext uri="{FF2B5EF4-FFF2-40B4-BE49-F238E27FC236}">
                <a16:creationId xmlns:a16="http://schemas.microsoft.com/office/drawing/2014/main" id="{0E50A31C-5EC5-434A-A2EA-488EFA2FDCF7}"/>
              </a:ext>
            </a:extLst>
          </p:cNvPr>
          <p:cNvSpPr/>
          <p:nvPr userDrawn="1"/>
        </p:nvSpPr>
        <p:spPr>
          <a:xfrm flipV="1">
            <a:off x="10254581" y="7777966"/>
            <a:ext cx="4375819" cy="461605"/>
          </a:xfrm>
          <a:custGeom>
            <a:avLst/>
            <a:gdLst>
              <a:gd name="connsiteX0" fmla="*/ 0 w 8877300"/>
              <a:gd name="connsiteY0" fmla="*/ 0 h 127388"/>
              <a:gd name="connsiteX1" fmla="*/ 8877300 w 8877300"/>
              <a:gd name="connsiteY1" fmla="*/ 0 h 127388"/>
              <a:gd name="connsiteX2" fmla="*/ 8877300 w 8877300"/>
              <a:gd name="connsiteY2" fmla="*/ 127388 h 127388"/>
              <a:gd name="connsiteX3" fmla="*/ 0 w 8877300"/>
              <a:gd name="connsiteY3" fmla="*/ 127388 h 127388"/>
              <a:gd name="connsiteX4" fmla="*/ 0 w 8877300"/>
              <a:gd name="connsiteY4" fmla="*/ 0 h 127388"/>
              <a:gd name="connsiteX0" fmla="*/ 0 w 8877300"/>
              <a:gd name="connsiteY0" fmla="*/ 0 h 127388"/>
              <a:gd name="connsiteX1" fmla="*/ 8877300 w 8877300"/>
              <a:gd name="connsiteY1" fmla="*/ 0 h 127388"/>
              <a:gd name="connsiteX2" fmla="*/ 8877300 w 8877300"/>
              <a:gd name="connsiteY2" fmla="*/ 127388 h 127388"/>
              <a:gd name="connsiteX3" fmla="*/ 205562 w 8877300"/>
              <a:gd name="connsiteY3" fmla="*/ 127388 h 127388"/>
              <a:gd name="connsiteX4" fmla="*/ 0 w 8877300"/>
              <a:gd name="connsiteY4" fmla="*/ 0 h 127388"/>
              <a:gd name="connsiteX0" fmla="*/ 0 w 8877300"/>
              <a:gd name="connsiteY0" fmla="*/ 0 h 127388"/>
              <a:gd name="connsiteX1" fmla="*/ 8877300 w 8877300"/>
              <a:gd name="connsiteY1" fmla="*/ 0 h 127388"/>
              <a:gd name="connsiteX2" fmla="*/ 8877300 w 8877300"/>
              <a:gd name="connsiteY2" fmla="*/ 127388 h 127388"/>
              <a:gd name="connsiteX3" fmla="*/ 299437 w 8877300"/>
              <a:gd name="connsiteY3" fmla="*/ 127388 h 127388"/>
              <a:gd name="connsiteX4" fmla="*/ 0 w 8877300"/>
              <a:gd name="connsiteY4" fmla="*/ 0 h 127388"/>
              <a:gd name="connsiteX0" fmla="*/ 0 w 8877300"/>
              <a:gd name="connsiteY0" fmla="*/ 0 h 127388"/>
              <a:gd name="connsiteX1" fmla="*/ 8877300 w 8877300"/>
              <a:gd name="connsiteY1" fmla="*/ 0 h 127388"/>
              <a:gd name="connsiteX2" fmla="*/ 8877300 w 8877300"/>
              <a:gd name="connsiteY2" fmla="*/ 127388 h 127388"/>
              <a:gd name="connsiteX3" fmla="*/ 26723 w 8877300"/>
              <a:gd name="connsiteY3" fmla="*/ 127388 h 127388"/>
              <a:gd name="connsiteX4" fmla="*/ 0 w 8877300"/>
              <a:gd name="connsiteY4" fmla="*/ 0 h 127388"/>
              <a:gd name="connsiteX0" fmla="*/ 0 w 8877300"/>
              <a:gd name="connsiteY0" fmla="*/ 0 h 127388"/>
              <a:gd name="connsiteX1" fmla="*/ 8877300 w 8877300"/>
              <a:gd name="connsiteY1" fmla="*/ 0 h 127388"/>
              <a:gd name="connsiteX2" fmla="*/ 8877300 w 8877300"/>
              <a:gd name="connsiteY2" fmla="*/ 127388 h 127388"/>
              <a:gd name="connsiteX3" fmla="*/ 590958 w 8877300"/>
              <a:gd name="connsiteY3" fmla="*/ 119752 h 127388"/>
              <a:gd name="connsiteX4" fmla="*/ 0 w 8877300"/>
              <a:gd name="connsiteY4" fmla="*/ 0 h 127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77300" h="127388">
                <a:moveTo>
                  <a:pt x="0" y="0"/>
                </a:moveTo>
                <a:lnTo>
                  <a:pt x="8877300" y="0"/>
                </a:lnTo>
                <a:lnTo>
                  <a:pt x="8877300" y="127388"/>
                </a:lnTo>
                <a:lnTo>
                  <a:pt x="590958" y="119752"/>
                </a:lnTo>
                <a:lnTo>
                  <a:pt x="0" y="0"/>
                </a:lnTo>
                <a:close/>
              </a:path>
            </a:pathLst>
          </a:custGeom>
          <a:solidFill>
            <a:srgbClr val="EFE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987" dirty="0">
                <a:highlight>
                  <a:srgbClr val="EFEFEF"/>
                </a:highlight>
              </a:rPr>
              <a:t> 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CEEB6A92-683D-4A4D-BEBB-B8D6F1D7FB5E}"/>
              </a:ext>
            </a:extLst>
          </p:cNvPr>
          <p:cNvSpPr txBox="1">
            <a:spLocks/>
          </p:cNvSpPr>
          <p:nvPr userDrawn="1"/>
        </p:nvSpPr>
        <p:spPr>
          <a:xfrm>
            <a:off x="13854944" y="7675512"/>
            <a:ext cx="1000493" cy="619116"/>
          </a:xfrm>
          <a:prstGeom prst="rect">
            <a:avLst/>
          </a:prstGeom>
        </p:spPr>
        <p:txBody>
          <a:bodyPr vert="horz" lIns="109728" tIns="54864" rIns="109728" bIns="54864" rtlCol="0" anchor="ctr"/>
          <a:lstStyle>
            <a:defPPr>
              <a:defRPr lang="zh-TW"/>
            </a:defPPr>
            <a:lvl1pPr marL="0" algn="ctr" defTabSz="914400" rtl="0" eaLnBrk="1" latinLnBrk="0" hangingPunct="1"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CFF80D99-EBBB-423B-BB5D-F52C7FE98A9C}" type="slidenum">
              <a:rPr lang="en-US" sz="3360" smtClean="0"/>
              <a:pPr algn="l"/>
              <a:t>‹#›</a:t>
            </a:fld>
            <a:endParaRPr lang="en-US" sz="3360" dirty="0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E2068774-F19D-4A3C-8129-114889844995}"/>
              </a:ext>
            </a:extLst>
          </p:cNvPr>
          <p:cNvSpPr txBox="1"/>
          <p:nvPr userDrawn="1"/>
        </p:nvSpPr>
        <p:spPr>
          <a:xfrm>
            <a:off x="13411450" y="7838342"/>
            <a:ext cx="623765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40" dirty="0">
                <a:solidFill>
                  <a:srgbClr val="3B3B3B"/>
                </a:solidFill>
              </a:rPr>
              <a:t>page</a:t>
            </a:r>
            <a:endParaRPr lang="zh-TW" altLang="en-US" sz="1440" dirty="0">
              <a:solidFill>
                <a:srgbClr val="3B3B3B"/>
              </a:solidFill>
            </a:endParaRPr>
          </a:p>
        </p:txBody>
      </p:sp>
      <p:sp>
        <p:nvSpPr>
          <p:cNvPr id="26" name="矩形 1">
            <a:extLst>
              <a:ext uri="{FF2B5EF4-FFF2-40B4-BE49-F238E27FC236}">
                <a16:creationId xmlns:a16="http://schemas.microsoft.com/office/drawing/2014/main" id="{30D6C20B-DB12-4BA2-8CE3-158D929897AB}"/>
              </a:ext>
            </a:extLst>
          </p:cNvPr>
          <p:cNvSpPr/>
          <p:nvPr userDrawn="1"/>
        </p:nvSpPr>
        <p:spPr>
          <a:xfrm>
            <a:off x="-11430" y="7675514"/>
            <a:ext cx="11470838" cy="573608"/>
          </a:xfrm>
          <a:custGeom>
            <a:avLst/>
            <a:gdLst>
              <a:gd name="connsiteX0" fmla="*/ 0 w 10953750"/>
              <a:gd name="connsiteY0" fmla="*/ 0 h 327454"/>
              <a:gd name="connsiteX1" fmla="*/ 10953750 w 10953750"/>
              <a:gd name="connsiteY1" fmla="*/ 0 h 327454"/>
              <a:gd name="connsiteX2" fmla="*/ 10953750 w 10953750"/>
              <a:gd name="connsiteY2" fmla="*/ 327454 h 327454"/>
              <a:gd name="connsiteX3" fmla="*/ 0 w 10953750"/>
              <a:gd name="connsiteY3" fmla="*/ 327454 h 327454"/>
              <a:gd name="connsiteX4" fmla="*/ 0 w 10953750"/>
              <a:gd name="connsiteY4" fmla="*/ 0 h 327454"/>
              <a:gd name="connsiteX0" fmla="*/ 0 w 10953750"/>
              <a:gd name="connsiteY0" fmla="*/ 9525 h 336979"/>
              <a:gd name="connsiteX1" fmla="*/ 10696575 w 10953750"/>
              <a:gd name="connsiteY1" fmla="*/ 0 h 336979"/>
              <a:gd name="connsiteX2" fmla="*/ 10953750 w 10953750"/>
              <a:gd name="connsiteY2" fmla="*/ 336979 h 336979"/>
              <a:gd name="connsiteX3" fmla="*/ 0 w 10953750"/>
              <a:gd name="connsiteY3" fmla="*/ 336979 h 336979"/>
              <a:gd name="connsiteX4" fmla="*/ 0 w 10953750"/>
              <a:gd name="connsiteY4" fmla="*/ 9525 h 336979"/>
              <a:gd name="connsiteX0" fmla="*/ 0 w 10953750"/>
              <a:gd name="connsiteY0" fmla="*/ 28575 h 356029"/>
              <a:gd name="connsiteX1" fmla="*/ 10652093 w 10953750"/>
              <a:gd name="connsiteY1" fmla="*/ 0 h 356029"/>
              <a:gd name="connsiteX2" fmla="*/ 10953750 w 10953750"/>
              <a:gd name="connsiteY2" fmla="*/ 356029 h 356029"/>
              <a:gd name="connsiteX3" fmla="*/ 0 w 10953750"/>
              <a:gd name="connsiteY3" fmla="*/ 356029 h 356029"/>
              <a:gd name="connsiteX4" fmla="*/ 0 w 10953750"/>
              <a:gd name="connsiteY4" fmla="*/ 28575 h 356029"/>
              <a:gd name="connsiteX0" fmla="*/ 0 w 10953750"/>
              <a:gd name="connsiteY0" fmla="*/ 5715 h 333169"/>
              <a:gd name="connsiteX1" fmla="*/ 10634300 w 10953750"/>
              <a:gd name="connsiteY1" fmla="*/ 0 h 333169"/>
              <a:gd name="connsiteX2" fmla="*/ 10953750 w 10953750"/>
              <a:gd name="connsiteY2" fmla="*/ 333169 h 333169"/>
              <a:gd name="connsiteX3" fmla="*/ 0 w 10953750"/>
              <a:gd name="connsiteY3" fmla="*/ 333169 h 333169"/>
              <a:gd name="connsiteX4" fmla="*/ 0 w 10953750"/>
              <a:gd name="connsiteY4" fmla="*/ 5715 h 333169"/>
              <a:gd name="connsiteX0" fmla="*/ 0 w 10941856"/>
              <a:gd name="connsiteY0" fmla="*/ 5715 h 344399"/>
              <a:gd name="connsiteX1" fmla="*/ 10634300 w 10941856"/>
              <a:gd name="connsiteY1" fmla="*/ 0 h 344399"/>
              <a:gd name="connsiteX2" fmla="*/ 10941856 w 10941856"/>
              <a:gd name="connsiteY2" fmla="*/ 344399 h 344399"/>
              <a:gd name="connsiteX3" fmla="*/ 0 w 10941856"/>
              <a:gd name="connsiteY3" fmla="*/ 333169 h 344399"/>
              <a:gd name="connsiteX4" fmla="*/ 0 w 10941856"/>
              <a:gd name="connsiteY4" fmla="*/ 5715 h 344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941856" h="344399">
                <a:moveTo>
                  <a:pt x="0" y="5715"/>
                </a:moveTo>
                <a:lnTo>
                  <a:pt x="10634300" y="0"/>
                </a:lnTo>
                <a:lnTo>
                  <a:pt x="10941856" y="344399"/>
                </a:lnTo>
                <a:lnTo>
                  <a:pt x="0" y="333169"/>
                </a:lnTo>
                <a:lnTo>
                  <a:pt x="0" y="5715"/>
                </a:ln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43000">
                <a:srgbClr val="C3CFE4"/>
              </a:gs>
              <a:gs pos="100000">
                <a:srgbClr val="3476BE"/>
              </a:gs>
            </a:gsLst>
            <a:lin ang="5400000" scaled="1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160" dirty="0"/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16599AED-0E3D-42BB-B6EE-260A895AC3F9}"/>
              </a:ext>
            </a:extLst>
          </p:cNvPr>
          <p:cNvSpPr txBox="1"/>
          <p:nvPr userDrawn="1"/>
        </p:nvSpPr>
        <p:spPr>
          <a:xfrm>
            <a:off x="109730" y="7885417"/>
            <a:ext cx="3966641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4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1</a:t>
            </a:r>
            <a:r>
              <a:rPr lang="en-US" altLang="zh-TW" sz="1440" baseline="30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st</a:t>
            </a:r>
            <a:r>
              <a:rPr lang="en-US" altLang="zh-TW" sz="144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 Tier Light Guide Application Company</a:t>
            </a:r>
            <a:endParaRPr lang="zh-TW" altLang="en-US" sz="144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文字版面配置區 32">
            <a:extLst>
              <a:ext uri="{FF2B5EF4-FFF2-40B4-BE49-F238E27FC236}">
                <a16:creationId xmlns:a16="http://schemas.microsoft.com/office/drawing/2014/main" id="{9EB7DD93-134A-44F1-84CF-0FC0AB2B469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329798" y="7793689"/>
            <a:ext cx="2018521" cy="461605"/>
          </a:xfrm>
        </p:spPr>
        <p:txBody>
          <a:bodyPr/>
          <a:lstStyle>
            <a:lvl1pPr algn="r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zh-TW" altLang="en-US" dirty="0"/>
              <a:t>點一下編輯日期</a:t>
            </a:r>
          </a:p>
        </p:txBody>
      </p:sp>
      <p:sp>
        <p:nvSpPr>
          <p:cNvPr id="14" name="Google Shape;40;p4">
            <a:extLst>
              <a:ext uri="{FF2B5EF4-FFF2-40B4-BE49-F238E27FC236}">
                <a16:creationId xmlns:a16="http://schemas.microsoft.com/office/drawing/2014/main" id="{BA15B4E0-404C-4E54-B021-0DFD39C4FF1A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 flipH="1">
            <a:off x="727789" y="2594737"/>
            <a:ext cx="7893696" cy="165703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 sz="4320"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224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224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224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224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224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224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224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2240"/>
            </a:lvl9pPr>
          </a:lstStyle>
          <a:p>
            <a:endParaRPr dirty="0"/>
          </a:p>
        </p:txBody>
      </p:sp>
      <p:sp>
        <p:nvSpPr>
          <p:cNvPr id="15" name="文字版面配置區 36">
            <a:extLst>
              <a:ext uri="{FF2B5EF4-FFF2-40B4-BE49-F238E27FC236}">
                <a16:creationId xmlns:a16="http://schemas.microsoft.com/office/drawing/2014/main" id="{069A183E-8A9D-410D-87E4-B39E1FE569B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27789" y="4251772"/>
            <a:ext cx="7893696" cy="704702"/>
          </a:xfrm>
        </p:spPr>
        <p:txBody>
          <a:bodyPr/>
          <a:lstStyle>
            <a:lvl1pPr marL="0" indent="0" algn="l">
              <a:buNone/>
              <a:defRPr sz="2640" b="0">
                <a:solidFill>
                  <a:srgbClr val="3B3B3B"/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</a:lstStyle>
          <a:p>
            <a:pPr lvl="0"/>
            <a:r>
              <a:rPr lang="zh-TW" altLang="en-US" dirty="0"/>
              <a:t>按一下編輯作者</a:t>
            </a:r>
          </a:p>
        </p:txBody>
      </p:sp>
      <p:pic>
        <p:nvPicPr>
          <p:cNvPr id="16" name="圖片 15" descr="一張含有 文字, 裝置, 控制台 的圖片&#10;&#10;自動產生的描述">
            <a:extLst>
              <a:ext uri="{FF2B5EF4-FFF2-40B4-BE49-F238E27FC236}">
                <a16:creationId xmlns:a16="http://schemas.microsoft.com/office/drawing/2014/main" id="{0029F1FE-99D1-416F-B95F-96370D24043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8825" y="35863"/>
            <a:ext cx="1439590" cy="526004"/>
          </a:xfrm>
          <a:prstGeom prst="rect">
            <a:avLst/>
          </a:prstGeom>
        </p:spPr>
      </p:pic>
      <p:sp>
        <p:nvSpPr>
          <p:cNvPr id="13" name="圖片版面配置區 4">
            <a:extLst>
              <a:ext uri="{FF2B5EF4-FFF2-40B4-BE49-F238E27FC236}">
                <a16:creationId xmlns:a16="http://schemas.microsoft.com/office/drawing/2014/main" id="{462B1DA2-E610-4523-A335-712081ADF45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5958843" y="2"/>
            <a:ext cx="8676640" cy="7868920"/>
          </a:xfrm>
          <a:custGeom>
            <a:avLst/>
            <a:gdLst>
              <a:gd name="connsiteX0" fmla="*/ 0 w 4483100"/>
              <a:gd name="connsiteY0" fmla="*/ 4918075 h 4918075"/>
              <a:gd name="connsiteX1" fmla="*/ 1120775 w 4483100"/>
              <a:gd name="connsiteY1" fmla="*/ 0 h 4918075"/>
              <a:gd name="connsiteX2" fmla="*/ 4483100 w 4483100"/>
              <a:gd name="connsiteY2" fmla="*/ 0 h 4918075"/>
              <a:gd name="connsiteX3" fmla="*/ 3362325 w 4483100"/>
              <a:gd name="connsiteY3" fmla="*/ 4918075 h 4918075"/>
              <a:gd name="connsiteX4" fmla="*/ 0 w 4483100"/>
              <a:gd name="connsiteY4" fmla="*/ 4918075 h 4918075"/>
              <a:gd name="connsiteX0" fmla="*/ 0 w 4483100"/>
              <a:gd name="connsiteY0" fmla="*/ 4918075 h 4918075"/>
              <a:gd name="connsiteX1" fmla="*/ 1120775 w 4483100"/>
              <a:gd name="connsiteY1" fmla="*/ 0 h 4918075"/>
              <a:gd name="connsiteX2" fmla="*/ 4483100 w 4483100"/>
              <a:gd name="connsiteY2" fmla="*/ 0 h 4918075"/>
              <a:gd name="connsiteX3" fmla="*/ 3362325 w 4483100"/>
              <a:gd name="connsiteY3" fmla="*/ 4918075 h 4918075"/>
              <a:gd name="connsiteX4" fmla="*/ 0 w 4483100"/>
              <a:gd name="connsiteY4" fmla="*/ 4918075 h 4918075"/>
              <a:gd name="connsiteX0" fmla="*/ 0 w 5457825"/>
              <a:gd name="connsiteY0" fmla="*/ 4918075 h 4918075"/>
              <a:gd name="connsiteX1" fmla="*/ 1120775 w 5457825"/>
              <a:gd name="connsiteY1" fmla="*/ 0 h 4918075"/>
              <a:gd name="connsiteX2" fmla="*/ 4483100 w 5457825"/>
              <a:gd name="connsiteY2" fmla="*/ 0 h 4918075"/>
              <a:gd name="connsiteX3" fmla="*/ 5457825 w 5457825"/>
              <a:gd name="connsiteY3" fmla="*/ 4918075 h 4918075"/>
              <a:gd name="connsiteX4" fmla="*/ 0 w 5457825"/>
              <a:gd name="connsiteY4" fmla="*/ 4918075 h 4918075"/>
              <a:gd name="connsiteX0" fmla="*/ 898525 w 4337050"/>
              <a:gd name="connsiteY0" fmla="*/ 4918075 h 4918075"/>
              <a:gd name="connsiteX1" fmla="*/ 0 w 4337050"/>
              <a:gd name="connsiteY1" fmla="*/ 0 h 4918075"/>
              <a:gd name="connsiteX2" fmla="*/ 3362325 w 4337050"/>
              <a:gd name="connsiteY2" fmla="*/ 0 h 4918075"/>
              <a:gd name="connsiteX3" fmla="*/ 4337050 w 4337050"/>
              <a:gd name="connsiteY3" fmla="*/ 4918075 h 4918075"/>
              <a:gd name="connsiteX4" fmla="*/ 898525 w 4337050"/>
              <a:gd name="connsiteY4" fmla="*/ 4918075 h 4918075"/>
              <a:gd name="connsiteX0" fmla="*/ 898525 w 4575175"/>
              <a:gd name="connsiteY0" fmla="*/ 4918075 h 4918075"/>
              <a:gd name="connsiteX1" fmla="*/ 0 w 4575175"/>
              <a:gd name="connsiteY1" fmla="*/ 0 h 4918075"/>
              <a:gd name="connsiteX2" fmla="*/ 3362325 w 4575175"/>
              <a:gd name="connsiteY2" fmla="*/ 0 h 4918075"/>
              <a:gd name="connsiteX3" fmla="*/ 4575175 w 4575175"/>
              <a:gd name="connsiteY3" fmla="*/ 2851150 h 4918075"/>
              <a:gd name="connsiteX4" fmla="*/ 898525 w 4575175"/>
              <a:gd name="connsiteY4" fmla="*/ 4918075 h 4918075"/>
              <a:gd name="connsiteX0" fmla="*/ 4575175 w 4575175"/>
              <a:gd name="connsiteY0" fmla="*/ 4918075 h 4918075"/>
              <a:gd name="connsiteX1" fmla="*/ 0 w 4575175"/>
              <a:gd name="connsiteY1" fmla="*/ 0 h 4918075"/>
              <a:gd name="connsiteX2" fmla="*/ 3362325 w 4575175"/>
              <a:gd name="connsiteY2" fmla="*/ 0 h 4918075"/>
              <a:gd name="connsiteX3" fmla="*/ 4575175 w 4575175"/>
              <a:gd name="connsiteY3" fmla="*/ 2851150 h 4918075"/>
              <a:gd name="connsiteX4" fmla="*/ 4575175 w 4575175"/>
              <a:gd name="connsiteY4" fmla="*/ 4918075 h 4918075"/>
              <a:gd name="connsiteX0" fmla="*/ 4575175 w 4575175"/>
              <a:gd name="connsiteY0" fmla="*/ 4918075 h 4918075"/>
              <a:gd name="connsiteX1" fmla="*/ 0 w 4575175"/>
              <a:gd name="connsiteY1" fmla="*/ 0 h 4918075"/>
              <a:gd name="connsiteX2" fmla="*/ 3362325 w 4575175"/>
              <a:gd name="connsiteY2" fmla="*/ 0 h 4918075"/>
              <a:gd name="connsiteX3" fmla="*/ 4575175 w 4575175"/>
              <a:gd name="connsiteY3" fmla="*/ 1327150 h 4918075"/>
              <a:gd name="connsiteX4" fmla="*/ 4575175 w 4575175"/>
              <a:gd name="connsiteY4" fmla="*/ 4918075 h 4918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75175" h="4918075">
                <a:moveTo>
                  <a:pt x="4575175" y="4918075"/>
                </a:moveTo>
                <a:lnTo>
                  <a:pt x="0" y="0"/>
                </a:lnTo>
                <a:lnTo>
                  <a:pt x="3362325" y="0"/>
                </a:lnTo>
                <a:lnTo>
                  <a:pt x="4575175" y="1327150"/>
                </a:lnTo>
                <a:lnTo>
                  <a:pt x="4575175" y="4918075"/>
                </a:lnTo>
                <a:close/>
              </a:path>
            </a:pathLst>
          </a:custGeom>
          <a:noFill/>
          <a:ln>
            <a:noFill/>
          </a:ln>
        </p:spPr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862550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2">
            <a:extLst>
              <a:ext uri="{FF2B5EF4-FFF2-40B4-BE49-F238E27FC236}">
                <a16:creationId xmlns:a16="http://schemas.microsoft.com/office/drawing/2014/main" id="{0E50A31C-5EC5-434A-A2EA-488EFA2FDCF7}"/>
              </a:ext>
            </a:extLst>
          </p:cNvPr>
          <p:cNvSpPr/>
          <p:nvPr userDrawn="1"/>
        </p:nvSpPr>
        <p:spPr>
          <a:xfrm flipV="1">
            <a:off x="10254581" y="7777966"/>
            <a:ext cx="4375819" cy="461605"/>
          </a:xfrm>
          <a:custGeom>
            <a:avLst/>
            <a:gdLst>
              <a:gd name="connsiteX0" fmla="*/ 0 w 8877300"/>
              <a:gd name="connsiteY0" fmla="*/ 0 h 127388"/>
              <a:gd name="connsiteX1" fmla="*/ 8877300 w 8877300"/>
              <a:gd name="connsiteY1" fmla="*/ 0 h 127388"/>
              <a:gd name="connsiteX2" fmla="*/ 8877300 w 8877300"/>
              <a:gd name="connsiteY2" fmla="*/ 127388 h 127388"/>
              <a:gd name="connsiteX3" fmla="*/ 0 w 8877300"/>
              <a:gd name="connsiteY3" fmla="*/ 127388 h 127388"/>
              <a:gd name="connsiteX4" fmla="*/ 0 w 8877300"/>
              <a:gd name="connsiteY4" fmla="*/ 0 h 127388"/>
              <a:gd name="connsiteX0" fmla="*/ 0 w 8877300"/>
              <a:gd name="connsiteY0" fmla="*/ 0 h 127388"/>
              <a:gd name="connsiteX1" fmla="*/ 8877300 w 8877300"/>
              <a:gd name="connsiteY1" fmla="*/ 0 h 127388"/>
              <a:gd name="connsiteX2" fmla="*/ 8877300 w 8877300"/>
              <a:gd name="connsiteY2" fmla="*/ 127388 h 127388"/>
              <a:gd name="connsiteX3" fmla="*/ 205562 w 8877300"/>
              <a:gd name="connsiteY3" fmla="*/ 127388 h 127388"/>
              <a:gd name="connsiteX4" fmla="*/ 0 w 8877300"/>
              <a:gd name="connsiteY4" fmla="*/ 0 h 127388"/>
              <a:gd name="connsiteX0" fmla="*/ 0 w 8877300"/>
              <a:gd name="connsiteY0" fmla="*/ 0 h 127388"/>
              <a:gd name="connsiteX1" fmla="*/ 8877300 w 8877300"/>
              <a:gd name="connsiteY1" fmla="*/ 0 h 127388"/>
              <a:gd name="connsiteX2" fmla="*/ 8877300 w 8877300"/>
              <a:gd name="connsiteY2" fmla="*/ 127388 h 127388"/>
              <a:gd name="connsiteX3" fmla="*/ 299437 w 8877300"/>
              <a:gd name="connsiteY3" fmla="*/ 127388 h 127388"/>
              <a:gd name="connsiteX4" fmla="*/ 0 w 8877300"/>
              <a:gd name="connsiteY4" fmla="*/ 0 h 127388"/>
              <a:gd name="connsiteX0" fmla="*/ 0 w 8877300"/>
              <a:gd name="connsiteY0" fmla="*/ 0 h 127388"/>
              <a:gd name="connsiteX1" fmla="*/ 8877300 w 8877300"/>
              <a:gd name="connsiteY1" fmla="*/ 0 h 127388"/>
              <a:gd name="connsiteX2" fmla="*/ 8877300 w 8877300"/>
              <a:gd name="connsiteY2" fmla="*/ 127388 h 127388"/>
              <a:gd name="connsiteX3" fmla="*/ 26723 w 8877300"/>
              <a:gd name="connsiteY3" fmla="*/ 127388 h 127388"/>
              <a:gd name="connsiteX4" fmla="*/ 0 w 8877300"/>
              <a:gd name="connsiteY4" fmla="*/ 0 h 127388"/>
              <a:gd name="connsiteX0" fmla="*/ 0 w 8877300"/>
              <a:gd name="connsiteY0" fmla="*/ 0 h 127388"/>
              <a:gd name="connsiteX1" fmla="*/ 8877300 w 8877300"/>
              <a:gd name="connsiteY1" fmla="*/ 0 h 127388"/>
              <a:gd name="connsiteX2" fmla="*/ 8877300 w 8877300"/>
              <a:gd name="connsiteY2" fmla="*/ 127388 h 127388"/>
              <a:gd name="connsiteX3" fmla="*/ 590958 w 8877300"/>
              <a:gd name="connsiteY3" fmla="*/ 119752 h 127388"/>
              <a:gd name="connsiteX4" fmla="*/ 0 w 8877300"/>
              <a:gd name="connsiteY4" fmla="*/ 0 h 127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77300" h="127388">
                <a:moveTo>
                  <a:pt x="0" y="0"/>
                </a:moveTo>
                <a:lnTo>
                  <a:pt x="8877300" y="0"/>
                </a:lnTo>
                <a:lnTo>
                  <a:pt x="8877300" y="127388"/>
                </a:lnTo>
                <a:lnTo>
                  <a:pt x="590958" y="119752"/>
                </a:lnTo>
                <a:lnTo>
                  <a:pt x="0" y="0"/>
                </a:lnTo>
                <a:close/>
              </a:path>
            </a:pathLst>
          </a:custGeom>
          <a:solidFill>
            <a:srgbClr val="EFE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987" dirty="0">
                <a:highlight>
                  <a:srgbClr val="EFEFEF"/>
                </a:highlight>
              </a:rPr>
              <a:t> 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CEEB6A92-683D-4A4D-BEBB-B8D6F1D7FB5E}"/>
              </a:ext>
            </a:extLst>
          </p:cNvPr>
          <p:cNvSpPr txBox="1">
            <a:spLocks/>
          </p:cNvSpPr>
          <p:nvPr userDrawn="1"/>
        </p:nvSpPr>
        <p:spPr>
          <a:xfrm>
            <a:off x="13854944" y="7675512"/>
            <a:ext cx="1000493" cy="619116"/>
          </a:xfrm>
          <a:prstGeom prst="rect">
            <a:avLst/>
          </a:prstGeom>
        </p:spPr>
        <p:txBody>
          <a:bodyPr vert="horz" lIns="109728" tIns="54864" rIns="109728" bIns="54864" rtlCol="0" anchor="ctr"/>
          <a:lstStyle>
            <a:defPPr>
              <a:defRPr lang="zh-TW"/>
            </a:defPPr>
            <a:lvl1pPr marL="0" algn="ctr" defTabSz="914400" rtl="0" eaLnBrk="1" latinLnBrk="0" hangingPunct="1"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CFF80D99-EBBB-423B-BB5D-F52C7FE98A9C}" type="slidenum">
              <a:rPr lang="en-US" sz="3360" smtClean="0"/>
              <a:pPr algn="l"/>
              <a:t>‹#›</a:t>
            </a:fld>
            <a:endParaRPr lang="en-US" sz="3360" dirty="0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E2068774-F19D-4A3C-8129-114889844995}"/>
              </a:ext>
            </a:extLst>
          </p:cNvPr>
          <p:cNvSpPr txBox="1"/>
          <p:nvPr userDrawn="1"/>
        </p:nvSpPr>
        <p:spPr>
          <a:xfrm>
            <a:off x="13411450" y="7838342"/>
            <a:ext cx="623765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40" dirty="0">
                <a:solidFill>
                  <a:srgbClr val="3B3B3B"/>
                </a:solidFill>
              </a:rPr>
              <a:t>page</a:t>
            </a:r>
            <a:endParaRPr lang="zh-TW" altLang="en-US" sz="1440" dirty="0">
              <a:solidFill>
                <a:srgbClr val="3B3B3B"/>
              </a:solidFill>
            </a:endParaRPr>
          </a:p>
        </p:txBody>
      </p:sp>
      <p:sp>
        <p:nvSpPr>
          <p:cNvPr id="26" name="矩形 1">
            <a:extLst>
              <a:ext uri="{FF2B5EF4-FFF2-40B4-BE49-F238E27FC236}">
                <a16:creationId xmlns:a16="http://schemas.microsoft.com/office/drawing/2014/main" id="{30D6C20B-DB12-4BA2-8CE3-158D929897AB}"/>
              </a:ext>
            </a:extLst>
          </p:cNvPr>
          <p:cNvSpPr/>
          <p:nvPr userDrawn="1"/>
        </p:nvSpPr>
        <p:spPr>
          <a:xfrm>
            <a:off x="-11430" y="7675514"/>
            <a:ext cx="11470838" cy="573608"/>
          </a:xfrm>
          <a:custGeom>
            <a:avLst/>
            <a:gdLst>
              <a:gd name="connsiteX0" fmla="*/ 0 w 10953750"/>
              <a:gd name="connsiteY0" fmla="*/ 0 h 327454"/>
              <a:gd name="connsiteX1" fmla="*/ 10953750 w 10953750"/>
              <a:gd name="connsiteY1" fmla="*/ 0 h 327454"/>
              <a:gd name="connsiteX2" fmla="*/ 10953750 w 10953750"/>
              <a:gd name="connsiteY2" fmla="*/ 327454 h 327454"/>
              <a:gd name="connsiteX3" fmla="*/ 0 w 10953750"/>
              <a:gd name="connsiteY3" fmla="*/ 327454 h 327454"/>
              <a:gd name="connsiteX4" fmla="*/ 0 w 10953750"/>
              <a:gd name="connsiteY4" fmla="*/ 0 h 327454"/>
              <a:gd name="connsiteX0" fmla="*/ 0 w 10953750"/>
              <a:gd name="connsiteY0" fmla="*/ 9525 h 336979"/>
              <a:gd name="connsiteX1" fmla="*/ 10696575 w 10953750"/>
              <a:gd name="connsiteY1" fmla="*/ 0 h 336979"/>
              <a:gd name="connsiteX2" fmla="*/ 10953750 w 10953750"/>
              <a:gd name="connsiteY2" fmla="*/ 336979 h 336979"/>
              <a:gd name="connsiteX3" fmla="*/ 0 w 10953750"/>
              <a:gd name="connsiteY3" fmla="*/ 336979 h 336979"/>
              <a:gd name="connsiteX4" fmla="*/ 0 w 10953750"/>
              <a:gd name="connsiteY4" fmla="*/ 9525 h 336979"/>
              <a:gd name="connsiteX0" fmla="*/ 0 w 10953750"/>
              <a:gd name="connsiteY0" fmla="*/ 28575 h 356029"/>
              <a:gd name="connsiteX1" fmla="*/ 10652093 w 10953750"/>
              <a:gd name="connsiteY1" fmla="*/ 0 h 356029"/>
              <a:gd name="connsiteX2" fmla="*/ 10953750 w 10953750"/>
              <a:gd name="connsiteY2" fmla="*/ 356029 h 356029"/>
              <a:gd name="connsiteX3" fmla="*/ 0 w 10953750"/>
              <a:gd name="connsiteY3" fmla="*/ 356029 h 356029"/>
              <a:gd name="connsiteX4" fmla="*/ 0 w 10953750"/>
              <a:gd name="connsiteY4" fmla="*/ 28575 h 356029"/>
              <a:gd name="connsiteX0" fmla="*/ 0 w 10953750"/>
              <a:gd name="connsiteY0" fmla="*/ 5715 h 333169"/>
              <a:gd name="connsiteX1" fmla="*/ 10634300 w 10953750"/>
              <a:gd name="connsiteY1" fmla="*/ 0 h 333169"/>
              <a:gd name="connsiteX2" fmla="*/ 10953750 w 10953750"/>
              <a:gd name="connsiteY2" fmla="*/ 333169 h 333169"/>
              <a:gd name="connsiteX3" fmla="*/ 0 w 10953750"/>
              <a:gd name="connsiteY3" fmla="*/ 333169 h 333169"/>
              <a:gd name="connsiteX4" fmla="*/ 0 w 10953750"/>
              <a:gd name="connsiteY4" fmla="*/ 5715 h 333169"/>
              <a:gd name="connsiteX0" fmla="*/ 0 w 10941856"/>
              <a:gd name="connsiteY0" fmla="*/ 5715 h 344399"/>
              <a:gd name="connsiteX1" fmla="*/ 10634300 w 10941856"/>
              <a:gd name="connsiteY1" fmla="*/ 0 h 344399"/>
              <a:gd name="connsiteX2" fmla="*/ 10941856 w 10941856"/>
              <a:gd name="connsiteY2" fmla="*/ 344399 h 344399"/>
              <a:gd name="connsiteX3" fmla="*/ 0 w 10941856"/>
              <a:gd name="connsiteY3" fmla="*/ 333169 h 344399"/>
              <a:gd name="connsiteX4" fmla="*/ 0 w 10941856"/>
              <a:gd name="connsiteY4" fmla="*/ 5715 h 344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941856" h="344399">
                <a:moveTo>
                  <a:pt x="0" y="5715"/>
                </a:moveTo>
                <a:lnTo>
                  <a:pt x="10634300" y="0"/>
                </a:lnTo>
                <a:lnTo>
                  <a:pt x="10941856" y="344399"/>
                </a:lnTo>
                <a:lnTo>
                  <a:pt x="0" y="333169"/>
                </a:lnTo>
                <a:lnTo>
                  <a:pt x="0" y="5715"/>
                </a:ln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43000">
                <a:srgbClr val="C3CFE4"/>
              </a:gs>
              <a:gs pos="100000">
                <a:srgbClr val="3476BE"/>
              </a:gs>
            </a:gsLst>
            <a:lin ang="5400000" scaled="1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160" dirty="0"/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16599AED-0E3D-42BB-B6EE-260A895AC3F9}"/>
              </a:ext>
            </a:extLst>
          </p:cNvPr>
          <p:cNvSpPr txBox="1"/>
          <p:nvPr userDrawn="1"/>
        </p:nvSpPr>
        <p:spPr>
          <a:xfrm>
            <a:off x="109730" y="7885417"/>
            <a:ext cx="3966641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4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1</a:t>
            </a:r>
            <a:r>
              <a:rPr lang="en-US" altLang="zh-TW" sz="1440" baseline="30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st</a:t>
            </a:r>
            <a:r>
              <a:rPr lang="en-US" altLang="zh-TW" sz="144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 Tier Light Guide Application Company</a:t>
            </a:r>
            <a:endParaRPr lang="zh-TW" altLang="en-US" sz="144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文字版面配置區 32">
            <a:extLst>
              <a:ext uri="{FF2B5EF4-FFF2-40B4-BE49-F238E27FC236}">
                <a16:creationId xmlns:a16="http://schemas.microsoft.com/office/drawing/2014/main" id="{9EB7DD93-134A-44F1-84CF-0FC0AB2B469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329798" y="7793689"/>
            <a:ext cx="2018521" cy="461605"/>
          </a:xfrm>
        </p:spPr>
        <p:txBody>
          <a:bodyPr/>
          <a:lstStyle>
            <a:lvl1pPr algn="r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zh-TW" altLang="en-US" dirty="0"/>
              <a:t>點一下編輯日期</a:t>
            </a:r>
          </a:p>
        </p:txBody>
      </p:sp>
      <p:sp>
        <p:nvSpPr>
          <p:cNvPr id="14" name="Google Shape;40;p4">
            <a:extLst>
              <a:ext uri="{FF2B5EF4-FFF2-40B4-BE49-F238E27FC236}">
                <a16:creationId xmlns:a16="http://schemas.microsoft.com/office/drawing/2014/main" id="{BA15B4E0-404C-4E54-B021-0DFD39C4FF1A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 flipH="1">
            <a:off x="727789" y="2594737"/>
            <a:ext cx="7893696" cy="165703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 sz="4320"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224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224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224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224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224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224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224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2240"/>
            </a:lvl9pPr>
          </a:lstStyle>
          <a:p>
            <a:endParaRPr dirty="0"/>
          </a:p>
        </p:txBody>
      </p:sp>
      <p:sp>
        <p:nvSpPr>
          <p:cNvPr id="15" name="文字版面配置區 36">
            <a:extLst>
              <a:ext uri="{FF2B5EF4-FFF2-40B4-BE49-F238E27FC236}">
                <a16:creationId xmlns:a16="http://schemas.microsoft.com/office/drawing/2014/main" id="{069A183E-8A9D-410D-87E4-B39E1FE569B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27789" y="4251772"/>
            <a:ext cx="7893696" cy="704702"/>
          </a:xfrm>
        </p:spPr>
        <p:txBody>
          <a:bodyPr/>
          <a:lstStyle>
            <a:lvl1pPr marL="0" indent="0" algn="l">
              <a:buNone/>
              <a:defRPr sz="2640" b="0">
                <a:solidFill>
                  <a:srgbClr val="3B3B3B"/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</a:lstStyle>
          <a:p>
            <a:pPr lvl="0"/>
            <a:r>
              <a:rPr lang="zh-TW" altLang="en-US" dirty="0"/>
              <a:t>按一下編輯作者</a:t>
            </a:r>
          </a:p>
        </p:txBody>
      </p:sp>
      <p:pic>
        <p:nvPicPr>
          <p:cNvPr id="16" name="圖片 15" descr="一張含有 文字, 裝置, 控制台 的圖片&#10;&#10;自動產生的描述">
            <a:extLst>
              <a:ext uri="{FF2B5EF4-FFF2-40B4-BE49-F238E27FC236}">
                <a16:creationId xmlns:a16="http://schemas.microsoft.com/office/drawing/2014/main" id="{0029F1FE-99D1-416F-B95F-96370D24043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8825" y="35863"/>
            <a:ext cx="1439590" cy="526004"/>
          </a:xfrm>
          <a:prstGeom prst="rect">
            <a:avLst/>
          </a:prstGeom>
        </p:spPr>
      </p:pic>
      <p:sp>
        <p:nvSpPr>
          <p:cNvPr id="13" name="圖片版面配置區 4">
            <a:extLst>
              <a:ext uri="{FF2B5EF4-FFF2-40B4-BE49-F238E27FC236}">
                <a16:creationId xmlns:a16="http://schemas.microsoft.com/office/drawing/2014/main" id="{462B1DA2-E610-4523-A335-712081ADF45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5958843" y="2"/>
            <a:ext cx="8676640" cy="7868920"/>
          </a:xfrm>
          <a:custGeom>
            <a:avLst/>
            <a:gdLst>
              <a:gd name="connsiteX0" fmla="*/ 0 w 4483100"/>
              <a:gd name="connsiteY0" fmla="*/ 4918075 h 4918075"/>
              <a:gd name="connsiteX1" fmla="*/ 1120775 w 4483100"/>
              <a:gd name="connsiteY1" fmla="*/ 0 h 4918075"/>
              <a:gd name="connsiteX2" fmla="*/ 4483100 w 4483100"/>
              <a:gd name="connsiteY2" fmla="*/ 0 h 4918075"/>
              <a:gd name="connsiteX3" fmla="*/ 3362325 w 4483100"/>
              <a:gd name="connsiteY3" fmla="*/ 4918075 h 4918075"/>
              <a:gd name="connsiteX4" fmla="*/ 0 w 4483100"/>
              <a:gd name="connsiteY4" fmla="*/ 4918075 h 4918075"/>
              <a:gd name="connsiteX0" fmla="*/ 0 w 4483100"/>
              <a:gd name="connsiteY0" fmla="*/ 4918075 h 4918075"/>
              <a:gd name="connsiteX1" fmla="*/ 1120775 w 4483100"/>
              <a:gd name="connsiteY1" fmla="*/ 0 h 4918075"/>
              <a:gd name="connsiteX2" fmla="*/ 4483100 w 4483100"/>
              <a:gd name="connsiteY2" fmla="*/ 0 h 4918075"/>
              <a:gd name="connsiteX3" fmla="*/ 3362325 w 4483100"/>
              <a:gd name="connsiteY3" fmla="*/ 4918075 h 4918075"/>
              <a:gd name="connsiteX4" fmla="*/ 0 w 4483100"/>
              <a:gd name="connsiteY4" fmla="*/ 4918075 h 4918075"/>
              <a:gd name="connsiteX0" fmla="*/ 0 w 5457825"/>
              <a:gd name="connsiteY0" fmla="*/ 4918075 h 4918075"/>
              <a:gd name="connsiteX1" fmla="*/ 1120775 w 5457825"/>
              <a:gd name="connsiteY1" fmla="*/ 0 h 4918075"/>
              <a:gd name="connsiteX2" fmla="*/ 4483100 w 5457825"/>
              <a:gd name="connsiteY2" fmla="*/ 0 h 4918075"/>
              <a:gd name="connsiteX3" fmla="*/ 5457825 w 5457825"/>
              <a:gd name="connsiteY3" fmla="*/ 4918075 h 4918075"/>
              <a:gd name="connsiteX4" fmla="*/ 0 w 5457825"/>
              <a:gd name="connsiteY4" fmla="*/ 4918075 h 4918075"/>
              <a:gd name="connsiteX0" fmla="*/ 898525 w 4337050"/>
              <a:gd name="connsiteY0" fmla="*/ 4918075 h 4918075"/>
              <a:gd name="connsiteX1" fmla="*/ 0 w 4337050"/>
              <a:gd name="connsiteY1" fmla="*/ 0 h 4918075"/>
              <a:gd name="connsiteX2" fmla="*/ 3362325 w 4337050"/>
              <a:gd name="connsiteY2" fmla="*/ 0 h 4918075"/>
              <a:gd name="connsiteX3" fmla="*/ 4337050 w 4337050"/>
              <a:gd name="connsiteY3" fmla="*/ 4918075 h 4918075"/>
              <a:gd name="connsiteX4" fmla="*/ 898525 w 4337050"/>
              <a:gd name="connsiteY4" fmla="*/ 4918075 h 4918075"/>
              <a:gd name="connsiteX0" fmla="*/ 898525 w 4575175"/>
              <a:gd name="connsiteY0" fmla="*/ 4918075 h 4918075"/>
              <a:gd name="connsiteX1" fmla="*/ 0 w 4575175"/>
              <a:gd name="connsiteY1" fmla="*/ 0 h 4918075"/>
              <a:gd name="connsiteX2" fmla="*/ 3362325 w 4575175"/>
              <a:gd name="connsiteY2" fmla="*/ 0 h 4918075"/>
              <a:gd name="connsiteX3" fmla="*/ 4575175 w 4575175"/>
              <a:gd name="connsiteY3" fmla="*/ 2851150 h 4918075"/>
              <a:gd name="connsiteX4" fmla="*/ 898525 w 4575175"/>
              <a:gd name="connsiteY4" fmla="*/ 4918075 h 4918075"/>
              <a:gd name="connsiteX0" fmla="*/ 4575175 w 4575175"/>
              <a:gd name="connsiteY0" fmla="*/ 4918075 h 4918075"/>
              <a:gd name="connsiteX1" fmla="*/ 0 w 4575175"/>
              <a:gd name="connsiteY1" fmla="*/ 0 h 4918075"/>
              <a:gd name="connsiteX2" fmla="*/ 3362325 w 4575175"/>
              <a:gd name="connsiteY2" fmla="*/ 0 h 4918075"/>
              <a:gd name="connsiteX3" fmla="*/ 4575175 w 4575175"/>
              <a:gd name="connsiteY3" fmla="*/ 2851150 h 4918075"/>
              <a:gd name="connsiteX4" fmla="*/ 4575175 w 4575175"/>
              <a:gd name="connsiteY4" fmla="*/ 4918075 h 4918075"/>
              <a:gd name="connsiteX0" fmla="*/ 4575175 w 4575175"/>
              <a:gd name="connsiteY0" fmla="*/ 4918075 h 4918075"/>
              <a:gd name="connsiteX1" fmla="*/ 0 w 4575175"/>
              <a:gd name="connsiteY1" fmla="*/ 0 h 4918075"/>
              <a:gd name="connsiteX2" fmla="*/ 3362325 w 4575175"/>
              <a:gd name="connsiteY2" fmla="*/ 0 h 4918075"/>
              <a:gd name="connsiteX3" fmla="*/ 4575175 w 4575175"/>
              <a:gd name="connsiteY3" fmla="*/ 1327150 h 4918075"/>
              <a:gd name="connsiteX4" fmla="*/ 4575175 w 4575175"/>
              <a:gd name="connsiteY4" fmla="*/ 4918075 h 4918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75175" h="4918075">
                <a:moveTo>
                  <a:pt x="4575175" y="4918075"/>
                </a:moveTo>
                <a:lnTo>
                  <a:pt x="0" y="0"/>
                </a:lnTo>
                <a:lnTo>
                  <a:pt x="3362325" y="0"/>
                </a:lnTo>
                <a:lnTo>
                  <a:pt x="4575175" y="1327150"/>
                </a:lnTo>
                <a:lnTo>
                  <a:pt x="4575175" y="4918075"/>
                </a:lnTo>
                <a:close/>
              </a:path>
            </a:pathLst>
          </a:custGeom>
          <a:blipFill>
            <a:blip r:embed="rId3"/>
            <a:srcRect/>
            <a:stretch>
              <a:fillRect l="-58693" t="-441" r="-2535" b="441"/>
            </a:stretch>
          </a:blipFill>
          <a:ln>
            <a:noFill/>
          </a:ln>
        </p:spPr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553023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2">
            <a:extLst>
              <a:ext uri="{FF2B5EF4-FFF2-40B4-BE49-F238E27FC236}">
                <a16:creationId xmlns:a16="http://schemas.microsoft.com/office/drawing/2014/main" id="{0E50A31C-5EC5-434A-A2EA-488EFA2FDCF7}"/>
              </a:ext>
            </a:extLst>
          </p:cNvPr>
          <p:cNvSpPr/>
          <p:nvPr userDrawn="1"/>
        </p:nvSpPr>
        <p:spPr>
          <a:xfrm flipV="1">
            <a:off x="10254581" y="7777966"/>
            <a:ext cx="4375819" cy="461605"/>
          </a:xfrm>
          <a:custGeom>
            <a:avLst/>
            <a:gdLst>
              <a:gd name="connsiteX0" fmla="*/ 0 w 8877300"/>
              <a:gd name="connsiteY0" fmla="*/ 0 h 127388"/>
              <a:gd name="connsiteX1" fmla="*/ 8877300 w 8877300"/>
              <a:gd name="connsiteY1" fmla="*/ 0 h 127388"/>
              <a:gd name="connsiteX2" fmla="*/ 8877300 w 8877300"/>
              <a:gd name="connsiteY2" fmla="*/ 127388 h 127388"/>
              <a:gd name="connsiteX3" fmla="*/ 0 w 8877300"/>
              <a:gd name="connsiteY3" fmla="*/ 127388 h 127388"/>
              <a:gd name="connsiteX4" fmla="*/ 0 w 8877300"/>
              <a:gd name="connsiteY4" fmla="*/ 0 h 127388"/>
              <a:gd name="connsiteX0" fmla="*/ 0 w 8877300"/>
              <a:gd name="connsiteY0" fmla="*/ 0 h 127388"/>
              <a:gd name="connsiteX1" fmla="*/ 8877300 w 8877300"/>
              <a:gd name="connsiteY1" fmla="*/ 0 h 127388"/>
              <a:gd name="connsiteX2" fmla="*/ 8877300 w 8877300"/>
              <a:gd name="connsiteY2" fmla="*/ 127388 h 127388"/>
              <a:gd name="connsiteX3" fmla="*/ 205562 w 8877300"/>
              <a:gd name="connsiteY3" fmla="*/ 127388 h 127388"/>
              <a:gd name="connsiteX4" fmla="*/ 0 w 8877300"/>
              <a:gd name="connsiteY4" fmla="*/ 0 h 127388"/>
              <a:gd name="connsiteX0" fmla="*/ 0 w 8877300"/>
              <a:gd name="connsiteY0" fmla="*/ 0 h 127388"/>
              <a:gd name="connsiteX1" fmla="*/ 8877300 w 8877300"/>
              <a:gd name="connsiteY1" fmla="*/ 0 h 127388"/>
              <a:gd name="connsiteX2" fmla="*/ 8877300 w 8877300"/>
              <a:gd name="connsiteY2" fmla="*/ 127388 h 127388"/>
              <a:gd name="connsiteX3" fmla="*/ 299437 w 8877300"/>
              <a:gd name="connsiteY3" fmla="*/ 127388 h 127388"/>
              <a:gd name="connsiteX4" fmla="*/ 0 w 8877300"/>
              <a:gd name="connsiteY4" fmla="*/ 0 h 127388"/>
              <a:gd name="connsiteX0" fmla="*/ 0 w 8877300"/>
              <a:gd name="connsiteY0" fmla="*/ 0 h 127388"/>
              <a:gd name="connsiteX1" fmla="*/ 8877300 w 8877300"/>
              <a:gd name="connsiteY1" fmla="*/ 0 h 127388"/>
              <a:gd name="connsiteX2" fmla="*/ 8877300 w 8877300"/>
              <a:gd name="connsiteY2" fmla="*/ 127388 h 127388"/>
              <a:gd name="connsiteX3" fmla="*/ 26723 w 8877300"/>
              <a:gd name="connsiteY3" fmla="*/ 127388 h 127388"/>
              <a:gd name="connsiteX4" fmla="*/ 0 w 8877300"/>
              <a:gd name="connsiteY4" fmla="*/ 0 h 127388"/>
              <a:gd name="connsiteX0" fmla="*/ 0 w 8877300"/>
              <a:gd name="connsiteY0" fmla="*/ 0 h 127388"/>
              <a:gd name="connsiteX1" fmla="*/ 8877300 w 8877300"/>
              <a:gd name="connsiteY1" fmla="*/ 0 h 127388"/>
              <a:gd name="connsiteX2" fmla="*/ 8877300 w 8877300"/>
              <a:gd name="connsiteY2" fmla="*/ 127388 h 127388"/>
              <a:gd name="connsiteX3" fmla="*/ 590958 w 8877300"/>
              <a:gd name="connsiteY3" fmla="*/ 119752 h 127388"/>
              <a:gd name="connsiteX4" fmla="*/ 0 w 8877300"/>
              <a:gd name="connsiteY4" fmla="*/ 0 h 127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77300" h="127388">
                <a:moveTo>
                  <a:pt x="0" y="0"/>
                </a:moveTo>
                <a:lnTo>
                  <a:pt x="8877300" y="0"/>
                </a:lnTo>
                <a:lnTo>
                  <a:pt x="8877300" y="127388"/>
                </a:lnTo>
                <a:lnTo>
                  <a:pt x="590958" y="119752"/>
                </a:lnTo>
                <a:lnTo>
                  <a:pt x="0" y="0"/>
                </a:lnTo>
                <a:close/>
              </a:path>
            </a:pathLst>
          </a:custGeom>
          <a:solidFill>
            <a:srgbClr val="EFE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987" dirty="0">
                <a:highlight>
                  <a:srgbClr val="EFEFEF"/>
                </a:highlight>
              </a:rPr>
              <a:t> 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CEEB6A92-683D-4A4D-BEBB-B8D6F1D7FB5E}"/>
              </a:ext>
            </a:extLst>
          </p:cNvPr>
          <p:cNvSpPr txBox="1">
            <a:spLocks/>
          </p:cNvSpPr>
          <p:nvPr userDrawn="1"/>
        </p:nvSpPr>
        <p:spPr>
          <a:xfrm>
            <a:off x="13854944" y="7675512"/>
            <a:ext cx="1000493" cy="619116"/>
          </a:xfrm>
          <a:prstGeom prst="rect">
            <a:avLst/>
          </a:prstGeom>
        </p:spPr>
        <p:txBody>
          <a:bodyPr vert="horz" lIns="109728" tIns="54864" rIns="109728" bIns="54864" rtlCol="0" anchor="ctr"/>
          <a:lstStyle>
            <a:defPPr>
              <a:defRPr lang="zh-TW"/>
            </a:defPPr>
            <a:lvl1pPr marL="0" algn="ctr" defTabSz="914400" rtl="0" eaLnBrk="1" latinLnBrk="0" hangingPunct="1"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CFF80D99-EBBB-423B-BB5D-F52C7FE98A9C}" type="slidenum">
              <a:rPr lang="en-US" sz="3360" smtClean="0"/>
              <a:pPr algn="l"/>
              <a:t>‹#›</a:t>
            </a:fld>
            <a:endParaRPr lang="en-US" sz="3360" dirty="0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E2068774-F19D-4A3C-8129-114889844995}"/>
              </a:ext>
            </a:extLst>
          </p:cNvPr>
          <p:cNvSpPr txBox="1"/>
          <p:nvPr userDrawn="1"/>
        </p:nvSpPr>
        <p:spPr>
          <a:xfrm>
            <a:off x="13411450" y="7838342"/>
            <a:ext cx="623765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40" dirty="0">
                <a:solidFill>
                  <a:srgbClr val="3B3B3B"/>
                </a:solidFill>
              </a:rPr>
              <a:t>page</a:t>
            </a:r>
            <a:endParaRPr lang="zh-TW" altLang="en-US" sz="1440" dirty="0">
              <a:solidFill>
                <a:srgbClr val="3B3B3B"/>
              </a:solidFill>
            </a:endParaRPr>
          </a:p>
        </p:txBody>
      </p:sp>
      <p:sp>
        <p:nvSpPr>
          <p:cNvPr id="26" name="矩形 1">
            <a:extLst>
              <a:ext uri="{FF2B5EF4-FFF2-40B4-BE49-F238E27FC236}">
                <a16:creationId xmlns:a16="http://schemas.microsoft.com/office/drawing/2014/main" id="{30D6C20B-DB12-4BA2-8CE3-158D929897AB}"/>
              </a:ext>
            </a:extLst>
          </p:cNvPr>
          <p:cNvSpPr/>
          <p:nvPr userDrawn="1"/>
        </p:nvSpPr>
        <p:spPr>
          <a:xfrm>
            <a:off x="-11430" y="7675514"/>
            <a:ext cx="11470838" cy="573608"/>
          </a:xfrm>
          <a:custGeom>
            <a:avLst/>
            <a:gdLst>
              <a:gd name="connsiteX0" fmla="*/ 0 w 10953750"/>
              <a:gd name="connsiteY0" fmla="*/ 0 h 327454"/>
              <a:gd name="connsiteX1" fmla="*/ 10953750 w 10953750"/>
              <a:gd name="connsiteY1" fmla="*/ 0 h 327454"/>
              <a:gd name="connsiteX2" fmla="*/ 10953750 w 10953750"/>
              <a:gd name="connsiteY2" fmla="*/ 327454 h 327454"/>
              <a:gd name="connsiteX3" fmla="*/ 0 w 10953750"/>
              <a:gd name="connsiteY3" fmla="*/ 327454 h 327454"/>
              <a:gd name="connsiteX4" fmla="*/ 0 w 10953750"/>
              <a:gd name="connsiteY4" fmla="*/ 0 h 327454"/>
              <a:gd name="connsiteX0" fmla="*/ 0 w 10953750"/>
              <a:gd name="connsiteY0" fmla="*/ 9525 h 336979"/>
              <a:gd name="connsiteX1" fmla="*/ 10696575 w 10953750"/>
              <a:gd name="connsiteY1" fmla="*/ 0 h 336979"/>
              <a:gd name="connsiteX2" fmla="*/ 10953750 w 10953750"/>
              <a:gd name="connsiteY2" fmla="*/ 336979 h 336979"/>
              <a:gd name="connsiteX3" fmla="*/ 0 w 10953750"/>
              <a:gd name="connsiteY3" fmla="*/ 336979 h 336979"/>
              <a:gd name="connsiteX4" fmla="*/ 0 w 10953750"/>
              <a:gd name="connsiteY4" fmla="*/ 9525 h 336979"/>
              <a:gd name="connsiteX0" fmla="*/ 0 w 10953750"/>
              <a:gd name="connsiteY0" fmla="*/ 28575 h 356029"/>
              <a:gd name="connsiteX1" fmla="*/ 10652093 w 10953750"/>
              <a:gd name="connsiteY1" fmla="*/ 0 h 356029"/>
              <a:gd name="connsiteX2" fmla="*/ 10953750 w 10953750"/>
              <a:gd name="connsiteY2" fmla="*/ 356029 h 356029"/>
              <a:gd name="connsiteX3" fmla="*/ 0 w 10953750"/>
              <a:gd name="connsiteY3" fmla="*/ 356029 h 356029"/>
              <a:gd name="connsiteX4" fmla="*/ 0 w 10953750"/>
              <a:gd name="connsiteY4" fmla="*/ 28575 h 356029"/>
              <a:gd name="connsiteX0" fmla="*/ 0 w 10953750"/>
              <a:gd name="connsiteY0" fmla="*/ 5715 h 333169"/>
              <a:gd name="connsiteX1" fmla="*/ 10634300 w 10953750"/>
              <a:gd name="connsiteY1" fmla="*/ 0 h 333169"/>
              <a:gd name="connsiteX2" fmla="*/ 10953750 w 10953750"/>
              <a:gd name="connsiteY2" fmla="*/ 333169 h 333169"/>
              <a:gd name="connsiteX3" fmla="*/ 0 w 10953750"/>
              <a:gd name="connsiteY3" fmla="*/ 333169 h 333169"/>
              <a:gd name="connsiteX4" fmla="*/ 0 w 10953750"/>
              <a:gd name="connsiteY4" fmla="*/ 5715 h 333169"/>
              <a:gd name="connsiteX0" fmla="*/ 0 w 10941856"/>
              <a:gd name="connsiteY0" fmla="*/ 5715 h 344399"/>
              <a:gd name="connsiteX1" fmla="*/ 10634300 w 10941856"/>
              <a:gd name="connsiteY1" fmla="*/ 0 h 344399"/>
              <a:gd name="connsiteX2" fmla="*/ 10941856 w 10941856"/>
              <a:gd name="connsiteY2" fmla="*/ 344399 h 344399"/>
              <a:gd name="connsiteX3" fmla="*/ 0 w 10941856"/>
              <a:gd name="connsiteY3" fmla="*/ 333169 h 344399"/>
              <a:gd name="connsiteX4" fmla="*/ 0 w 10941856"/>
              <a:gd name="connsiteY4" fmla="*/ 5715 h 344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941856" h="344399">
                <a:moveTo>
                  <a:pt x="0" y="5715"/>
                </a:moveTo>
                <a:lnTo>
                  <a:pt x="10634300" y="0"/>
                </a:lnTo>
                <a:lnTo>
                  <a:pt x="10941856" y="344399"/>
                </a:lnTo>
                <a:lnTo>
                  <a:pt x="0" y="333169"/>
                </a:lnTo>
                <a:lnTo>
                  <a:pt x="0" y="5715"/>
                </a:ln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43000">
                <a:srgbClr val="C3CFE4"/>
              </a:gs>
              <a:gs pos="100000">
                <a:srgbClr val="3476BE"/>
              </a:gs>
            </a:gsLst>
            <a:lin ang="5400000" scaled="1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160" dirty="0"/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16599AED-0E3D-42BB-B6EE-260A895AC3F9}"/>
              </a:ext>
            </a:extLst>
          </p:cNvPr>
          <p:cNvSpPr txBox="1"/>
          <p:nvPr userDrawn="1"/>
        </p:nvSpPr>
        <p:spPr>
          <a:xfrm>
            <a:off x="109730" y="7885417"/>
            <a:ext cx="3966641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4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1</a:t>
            </a:r>
            <a:r>
              <a:rPr lang="en-US" altLang="zh-TW" sz="1440" baseline="30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st</a:t>
            </a:r>
            <a:r>
              <a:rPr lang="en-US" altLang="zh-TW" sz="144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 Tier Light Guide Application Company</a:t>
            </a:r>
            <a:endParaRPr lang="zh-TW" altLang="en-US" sz="144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文字版面配置區 32">
            <a:extLst>
              <a:ext uri="{FF2B5EF4-FFF2-40B4-BE49-F238E27FC236}">
                <a16:creationId xmlns:a16="http://schemas.microsoft.com/office/drawing/2014/main" id="{9EB7DD93-134A-44F1-84CF-0FC0AB2B469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329798" y="7793689"/>
            <a:ext cx="2018521" cy="461605"/>
          </a:xfrm>
        </p:spPr>
        <p:txBody>
          <a:bodyPr/>
          <a:lstStyle>
            <a:lvl1pPr algn="r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zh-TW" altLang="en-US" dirty="0"/>
              <a:t>點一下編輯日期</a:t>
            </a:r>
          </a:p>
        </p:txBody>
      </p:sp>
      <p:sp>
        <p:nvSpPr>
          <p:cNvPr id="14" name="Google Shape;40;p4">
            <a:extLst>
              <a:ext uri="{FF2B5EF4-FFF2-40B4-BE49-F238E27FC236}">
                <a16:creationId xmlns:a16="http://schemas.microsoft.com/office/drawing/2014/main" id="{BA15B4E0-404C-4E54-B021-0DFD39C4FF1A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 flipH="1">
            <a:off x="727789" y="2594737"/>
            <a:ext cx="7893696" cy="165703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 sz="4320"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224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224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224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224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224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224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224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2240"/>
            </a:lvl9pPr>
          </a:lstStyle>
          <a:p>
            <a:endParaRPr dirty="0"/>
          </a:p>
        </p:txBody>
      </p:sp>
      <p:sp>
        <p:nvSpPr>
          <p:cNvPr id="15" name="文字版面配置區 36">
            <a:extLst>
              <a:ext uri="{FF2B5EF4-FFF2-40B4-BE49-F238E27FC236}">
                <a16:creationId xmlns:a16="http://schemas.microsoft.com/office/drawing/2014/main" id="{069A183E-8A9D-410D-87E4-B39E1FE569B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27789" y="4251772"/>
            <a:ext cx="7893696" cy="704702"/>
          </a:xfrm>
        </p:spPr>
        <p:txBody>
          <a:bodyPr/>
          <a:lstStyle>
            <a:lvl1pPr marL="0" indent="0" algn="l">
              <a:buNone/>
              <a:defRPr sz="2640" b="0">
                <a:solidFill>
                  <a:srgbClr val="3B3B3B"/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</a:lstStyle>
          <a:p>
            <a:pPr lvl="0"/>
            <a:r>
              <a:rPr lang="zh-TW" altLang="en-US" dirty="0"/>
              <a:t>按一下編輯作者</a:t>
            </a:r>
          </a:p>
        </p:txBody>
      </p:sp>
      <p:pic>
        <p:nvPicPr>
          <p:cNvPr id="16" name="圖片 15" descr="一張含有 文字, 裝置, 控制台 的圖片&#10;&#10;自動產生的描述">
            <a:extLst>
              <a:ext uri="{FF2B5EF4-FFF2-40B4-BE49-F238E27FC236}">
                <a16:creationId xmlns:a16="http://schemas.microsoft.com/office/drawing/2014/main" id="{0029F1FE-99D1-416F-B95F-96370D24043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8825" y="35863"/>
            <a:ext cx="1439590" cy="526004"/>
          </a:xfrm>
          <a:prstGeom prst="rect">
            <a:avLst/>
          </a:prstGeom>
        </p:spPr>
      </p:pic>
      <p:sp>
        <p:nvSpPr>
          <p:cNvPr id="13" name="圖片版面配置區 4">
            <a:extLst>
              <a:ext uri="{FF2B5EF4-FFF2-40B4-BE49-F238E27FC236}">
                <a16:creationId xmlns:a16="http://schemas.microsoft.com/office/drawing/2014/main" id="{462B1DA2-E610-4523-A335-712081ADF45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5958843" y="2"/>
            <a:ext cx="8676640" cy="7868920"/>
          </a:xfrm>
          <a:custGeom>
            <a:avLst/>
            <a:gdLst>
              <a:gd name="connsiteX0" fmla="*/ 0 w 4483100"/>
              <a:gd name="connsiteY0" fmla="*/ 4918075 h 4918075"/>
              <a:gd name="connsiteX1" fmla="*/ 1120775 w 4483100"/>
              <a:gd name="connsiteY1" fmla="*/ 0 h 4918075"/>
              <a:gd name="connsiteX2" fmla="*/ 4483100 w 4483100"/>
              <a:gd name="connsiteY2" fmla="*/ 0 h 4918075"/>
              <a:gd name="connsiteX3" fmla="*/ 3362325 w 4483100"/>
              <a:gd name="connsiteY3" fmla="*/ 4918075 h 4918075"/>
              <a:gd name="connsiteX4" fmla="*/ 0 w 4483100"/>
              <a:gd name="connsiteY4" fmla="*/ 4918075 h 4918075"/>
              <a:gd name="connsiteX0" fmla="*/ 0 w 4483100"/>
              <a:gd name="connsiteY0" fmla="*/ 4918075 h 4918075"/>
              <a:gd name="connsiteX1" fmla="*/ 1120775 w 4483100"/>
              <a:gd name="connsiteY1" fmla="*/ 0 h 4918075"/>
              <a:gd name="connsiteX2" fmla="*/ 4483100 w 4483100"/>
              <a:gd name="connsiteY2" fmla="*/ 0 h 4918075"/>
              <a:gd name="connsiteX3" fmla="*/ 3362325 w 4483100"/>
              <a:gd name="connsiteY3" fmla="*/ 4918075 h 4918075"/>
              <a:gd name="connsiteX4" fmla="*/ 0 w 4483100"/>
              <a:gd name="connsiteY4" fmla="*/ 4918075 h 4918075"/>
              <a:gd name="connsiteX0" fmla="*/ 0 w 5457825"/>
              <a:gd name="connsiteY0" fmla="*/ 4918075 h 4918075"/>
              <a:gd name="connsiteX1" fmla="*/ 1120775 w 5457825"/>
              <a:gd name="connsiteY1" fmla="*/ 0 h 4918075"/>
              <a:gd name="connsiteX2" fmla="*/ 4483100 w 5457825"/>
              <a:gd name="connsiteY2" fmla="*/ 0 h 4918075"/>
              <a:gd name="connsiteX3" fmla="*/ 5457825 w 5457825"/>
              <a:gd name="connsiteY3" fmla="*/ 4918075 h 4918075"/>
              <a:gd name="connsiteX4" fmla="*/ 0 w 5457825"/>
              <a:gd name="connsiteY4" fmla="*/ 4918075 h 4918075"/>
              <a:gd name="connsiteX0" fmla="*/ 898525 w 4337050"/>
              <a:gd name="connsiteY0" fmla="*/ 4918075 h 4918075"/>
              <a:gd name="connsiteX1" fmla="*/ 0 w 4337050"/>
              <a:gd name="connsiteY1" fmla="*/ 0 h 4918075"/>
              <a:gd name="connsiteX2" fmla="*/ 3362325 w 4337050"/>
              <a:gd name="connsiteY2" fmla="*/ 0 h 4918075"/>
              <a:gd name="connsiteX3" fmla="*/ 4337050 w 4337050"/>
              <a:gd name="connsiteY3" fmla="*/ 4918075 h 4918075"/>
              <a:gd name="connsiteX4" fmla="*/ 898525 w 4337050"/>
              <a:gd name="connsiteY4" fmla="*/ 4918075 h 4918075"/>
              <a:gd name="connsiteX0" fmla="*/ 898525 w 4575175"/>
              <a:gd name="connsiteY0" fmla="*/ 4918075 h 4918075"/>
              <a:gd name="connsiteX1" fmla="*/ 0 w 4575175"/>
              <a:gd name="connsiteY1" fmla="*/ 0 h 4918075"/>
              <a:gd name="connsiteX2" fmla="*/ 3362325 w 4575175"/>
              <a:gd name="connsiteY2" fmla="*/ 0 h 4918075"/>
              <a:gd name="connsiteX3" fmla="*/ 4575175 w 4575175"/>
              <a:gd name="connsiteY3" fmla="*/ 2851150 h 4918075"/>
              <a:gd name="connsiteX4" fmla="*/ 898525 w 4575175"/>
              <a:gd name="connsiteY4" fmla="*/ 4918075 h 4918075"/>
              <a:gd name="connsiteX0" fmla="*/ 4575175 w 4575175"/>
              <a:gd name="connsiteY0" fmla="*/ 4918075 h 4918075"/>
              <a:gd name="connsiteX1" fmla="*/ 0 w 4575175"/>
              <a:gd name="connsiteY1" fmla="*/ 0 h 4918075"/>
              <a:gd name="connsiteX2" fmla="*/ 3362325 w 4575175"/>
              <a:gd name="connsiteY2" fmla="*/ 0 h 4918075"/>
              <a:gd name="connsiteX3" fmla="*/ 4575175 w 4575175"/>
              <a:gd name="connsiteY3" fmla="*/ 2851150 h 4918075"/>
              <a:gd name="connsiteX4" fmla="*/ 4575175 w 4575175"/>
              <a:gd name="connsiteY4" fmla="*/ 4918075 h 4918075"/>
              <a:gd name="connsiteX0" fmla="*/ 4575175 w 4575175"/>
              <a:gd name="connsiteY0" fmla="*/ 4918075 h 4918075"/>
              <a:gd name="connsiteX1" fmla="*/ 0 w 4575175"/>
              <a:gd name="connsiteY1" fmla="*/ 0 h 4918075"/>
              <a:gd name="connsiteX2" fmla="*/ 3362325 w 4575175"/>
              <a:gd name="connsiteY2" fmla="*/ 0 h 4918075"/>
              <a:gd name="connsiteX3" fmla="*/ 4575175 w 4575175"/>
              <a:gd name="connsiteY3" fmla="*/ 1327150 h 4918075"/>
              <a:gd name="connsiteX4" fmla="*/ 4575175 w 4575175"/>
              <a:gd name="connsiteY4" fmla="*/ 4918075 h 4918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75175" h="4918075">
                <a:moveTo>
                  <a:pt x="4575175" y="4918075"/>
                </a:moveTo>
                <a:lnTo>
                  <a:pt x="0" y="0"/>
                </a:lnTo>
                <a:lnTo>
                  <a:pt x="3362325" y="0"/>
                </a:lnTo>
                <a:lnTo>
                  <a:pt x="4575175" y="1327150"/>
                </a:lnTo>
                <a:lnTo>
                  <a:pt x="4575175" y="4918075"/>
                </a:lnTo>
                <a:close/>
              </a:path>
            </a:pathLst>
          </a:custGeom>
          <a:blipFill>
            <a:blip r:embed="rId3"/>
            <a:srcRect/>
            <a:stretch>
              <a:fillRect l="-44554" t="150" r="-16674" b="-150"/>
            </a:stretch>
          </a:blipFill>
          <a:ln>
            <a:noFill/>
          </a:ln>
        </p:spPr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587496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40;p4">
            <a:extLst>
              <a:ext uri="{FF2B5EF4-FFF2-40B4-BE49-F238E27FC236}">
                <a16:creationId xmlns:a16="http://schemas.microsoft.com/office/drawing/2014/main" id="{FBFB590C-4495-4B5C-99AB-23C2F4EC214B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 flipH="1">
            <a:off x="727790" y="1595710"/>
            <a:ext cx="10088255" cy="165703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 sz="4320"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224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224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224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224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224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224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224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2240"/>
            </a:lvl9pPr>
          </a:lstStyle>
          <a:p>
            <a:endParaRPr dirty="0"/>
          </a:p>
        </p:txBody>
      </p:sp>
      <p:sp>
        <p:nvSpPr>
          <p:cNvPr id="37" name="文字版面配置區 36">
            <a:extLst>
              <a:ext uri="{FF2B5EF4-FFF2-40B4-BE49-F238E27FC236}">
                <a16:creationId xmlns:a16="http://schemas.microsoft.com/office/drawing/2014/main" id="{6CA2A8B7-0E29-4F55-A792-1BA0F68D597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27790" y="3270161"/>
            <a:ext cx="9254039" cy="704702"/>
          </a:xfrm>
        </p:spPr>
        <p:txBody>
          <a:bodyPr/>
          <a:lstStyle>
            <a:lvl1pPr marL="0" indent="0" algn="l">
              <a:buNone/>
              <a:defRPr sz="2640" b="0">
                <a:solidFill>
                  <a:srgbClr val="3B3B3B"/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</a:lstStyle>
          <a:p>
            <a:pPr lvl="0"/>
            <a:r>
              <a:rPr lang="zh-TW" altLang="en-US" dirty="0"/>
              <a:t>按一下編輯作者</a:t>
            </a:r>
          </a:p>
        </p:txBody>
      </p:sp>
      <p:pic>
        <p:nvPicPr>
          <p:cNvPr id="9" name="圖片 8" descr="一張含有 文字, 裝置, 控制台 的圖片&#10;&#10;自動產生的描述">
            <a:extLst>
              <a:ext uri="{FF2B5EF4-FFF2-40B4-BE49-F238E27FC236}">
                <a16:creationId xmlns:a16="http://schemas.microsoft.com/office/drawing/2014/main" id="{7C007951-4E5C-4A23-A1AD-4E1E0E8D548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8825" y="35863"/>
            <a:ext cx="1439590" cy="526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486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圖片 12">
            <a:extLst>
              <a:ext uri="{FF2B5EF4-FFF2-40B4-BE49-F238E27FC236}">
                <a16:creationId xmlns:a16="http://schemas.microsoft.com/office/drawing/2014/main" id="{17AF14F9-D443-4F12-9D05-844AFE799E2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2" name="Google Shape;40;p4">
            <a:extLst>
              <a:ext uri="{FF2B5EF4-FFF2-40B4-BE49-F238E27FC236}">
                <a16:creationId xmlns:a16="http://schemas.microsoft.com/office/drawing/2014/main" id="{F5C0FAEC-72AC-40A1-B6FC-69CAFAD10F36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 flipH="1">
            <a:off x="2549932" y="424512"/>
            <a:ext cx="11485283" cy="64938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4320">
                <a:solidFill>
                  <a:schemeClr val="tx2"/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224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224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224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224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224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224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224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2240"/>
            </a:lvl9pPr>
          </a:lstStyle>
          <a:p>
            <a:endParaRPr dirty="0"/>
          </a:p>
        </p:txBody>
      </p:sp>
      <p:sp>
        <p:nvSpPr>
          <p:cNvPr id="23" name="內容版面配置區 5">
            <a:extLst>
              <a:ext uri="{FF2B5EF4-FFF2-40B4-BE49-F238E27FC236}">
                <a16:creationId xmlns:a16="http://schemas.microsoft.com/office/drawing/2014/main" id="{7E1DB4DF-5790-4599-80CC-88C0E35D4B9A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1325" y="1614326"/>
            <a:ext cx="13423889" cy="5683588"/>
          </a:xfrm>
        </p:spPr>
        <p:txBody>
          <a:bodyPr/>
          <a:lstStyle>
            <a:lvl1pPr marL="0" indent="182880">
              <a:buNone/>
              <a:defRPr sz="3360">
                <a:solidFill>
                  <a:schemeClr val="tx2"/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</a:lstStyle>
          <a:p>
            <a:pPr marL="548640" marR="0" lvl="0" indent="-365760" algn="l" defTabSz="109728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None/>
              <a:tabLst/>
              <a:defRPr/>
            </a:pPr>
            <a:r>
              <a:rPr lang="zh-TW" altLang="en-US" dirty="0"/>
              <a:t>內容</a:t>
            </a:r>
          </a:p>
          <a:p>
            <a:pPr lvl="0"/>
            <a:endParaRPr lang="zh-TW" altLang="en-US" dirty="0"/>
          </a:p>
        </p:txBody>
      </p:sp>
      <p:pic>
        <p:nvPicPr>
          <p:cNvPr id="24" name="圖片 23" descr="一張含有 文字, 裝置, 控制台 的圖片&#10;&#10;自動產生的描述">
            <a:extLst>
              <a:ext uri="{FF2B5EF4-FFF2-40B4-BE49-F238E27FC236}">
                <a16:creationId xmlns:a16="http://schemas.microsoft.com/office/drawing/2014/main" id="{D2CB05CF-CA10-4DEF-8579-81E1BFBBCAE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15789" y="413596"/>
            <a:ext cx="1777262" cy="649385"/>
          </a:xfrm>
          <a:prstGeom prst="rect">
            <a:avLst/>
          </a:prstGeom>
        </p:spPr>
      </p:pic>
      <p:sp>
        <p:nvSpPr>
          <p:cNvPr id="12" name="矩形 2">
            <a:extLst>
              <a:ext uri="{FF2B5EF4-FFF2-40B4-BE49-F238E27FC236}">
                <a16:creationId xmlns:a16="http://schemas.microsoft.com/office/drawing/2014/main" id="{0E50A31C-5EC5-434A-A2EA-488EFA2FDCF7}"/>
              </a:ext>
            </a:extLst>
          </p:cNvPr>
          <p:cNvSpPr/>
          <p:nvPr userDrawn="1"/>
        </p:nvSpPr>
        <p:spPr>
          <a:xfrm flipV="1">
            <a:off x="10254581" y="7777966"/>
            <a:ext cx="4375819" cy="461605"/>
          </a:xfrm>
          <a:custGeom>
            <a:avLst/>
            <a:gdLst>
              <a:gd name="connsiteX0" fmla="*/ 0 w 8877300"/>
              <a:gd name="connsiteY0" fmla="*/ 0 h 127388"/>
              <a:gd name="connsiteX1" fmla="*/ 8877300 w 8877300"/>
              <a:gd name="connsiteY1" fmla="*/ 0 h 127388"/>
              <a:gd name="connsiteX2" fmla="*/ 8877300 w 8877300"/>
              <a:gd name="connsiteY2" fmla="*/ 127388 h 127388"/>
              <a:gd name="connsiteX3" fmla="*/ 0 w 8877300"/>
              <a:gd name="connsiteY3" fmla="*/ 127388 h 127388"/>
              <a:gd name="connsiteX4" fmla="*/ 0 w 8877300"/>
              <a:gd name="connsiteY4" fmla="*/ 0 h 127388"/>
              <a:gd name="connsiteX0" fmla="*/ 0 w 8877300"/>
              <a:gd name="connsiteY0" fmla="*/ 0 h 127388"/>
              <a:gd name="connsiteX1" fmla="*/ 8877300 w 8877300"/>
              <a:gd name="connsiteY1" fmla="*/ 0 h 127388"/>
              <a:gd name="connsiteX2" fmla="*/ 8877300 w 8877300"/>
              <a:gd name="connsiteY2" fmla="*/ 127388 h 127388"/>
              <a:gd name="connsiteX3" fmla="*/ 205562 w 8877300"/>
              <a:gd name="connsiteY3" fmla="*/ 127388 h 127388"/>
              <a:gd name="connsiteX4" fmla="*/ 0 w 8877300"/>
              <a:gd name="connsiteY4" fmla="*/ 0 h 127388"/>
              <a:gd name="connsiteX0" fmla="*/ 0 w 8877300"/>
              <a:gd name="connsiteY0" fmla="*/ 0 h 127388"/>
              <a:gd name="connsiteX1" fmla="*/ 8877300 w 8877300"/>
              <a:gd name="connsiteY1" fmla="*/ 0 h 127388"/>
              <a:gd name="connsiteX2" fmla="*/ 8877300 w 8877300"/>
              <a:gd name="connsiteY2" fmla="*/ 127388 h 127388"/>
              <a:gd name="connsiteX3" fmla="*/ 299437 w 8877300"/>
              <a:gd name="connsiteY3" fmla="*/ 127388 h 127388"/>
              <a:gd name="connsiteX4" fmla="*/ 0 w 8877300"/>
              <a:gd name="connsiteY4" fmla="*/ 0 h 127388"/>
              <a:gd name="connsiteX0" fmla="*/ 0 w 8877300"/>
              <a:gd name="connsiteY0" fmla="*/ 0 h 127388"/>
              <a:gd name="connsiteX1" fmla="*/ 8877300 w 8877300"/>
              <a:gd name="connsiteY1" fmla="*/ 0 h 127388"/>
              <a:gd name="connsiteX2" fmla="*/ 8877300 w 8877300"/>
              <a:gd name="connsiteY2" fmla="*/ 127388 h 127388"/>
              <a:gd name="connsiteX3" fmla="*/ 26723 w 8877300"/>
              <a:gd name="connsiteY3" fmla="*/ 127388 h 127388"/>
              <a:gd name="connsiteX4" fmla="*/ 0 w 8877300"/>
              <a:gd name="connsiteY4" fmla="*/ 0 h 127388"/>
              <a:gd name="connsiteX0" fmla="*/ 0 w 8877300"/>
              <a:gd name="connsiteY0" fmla="*/ 0 h 127388"/>
              <a:gd name="connsiteX1" fmla="*/ 8877300 w 8877300"/>
              <a:gd name="connsiteY1" fmla="*/ 0 h 127388"/>
              <a:gd name="connsiteX2" fmla="*/ 8877300 w 8877300"/>
              <a:gd name="connsiteY2" fmla="*/ 127388 h 127388"/>
              <a:gd name="connsiteX3" fmla="*/ 590958 w 8877300"/>
              <a:gd name="connsiteY3" fmla="*/ 119752 h 127388"/>
              <a:gd name="connsiteX4" fmla="*/ 0 w 8877300"/>
              <a:gd name="connsiteY4" fmla="*/ 0 h 127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77300" h="127388">
                <a:moveTo>
                  <a:pt x="0" y="0"/>
                </a:moveTo>
                <a:lnTo>
                  <a:pt x="8877300" y="0"/>
                </a:lnTo>
                <a:lnTo>
                  <a:pt x="8877300" y="127388"/>
                </a:lnTo>
                <a:lnTo>
                  <a:pt x="590958" y="119752"/>
                </a:lnTo>
                <a:lnTo>
                  <a:pt x="0" y="0"/>
                </a:lnTo>
                <a:close/>
              </a:path>
            </a:pathLst>
          </a:custGeom>
          <a:solidFill>
            <a:srgbClr val="EFE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987" dirty="0">
                <a:highlight>
                  <a:srgbClr val="EFEFEF"/>
                </a:highlight>
              </a:rPr>
              <a:t> 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CEEB6A92-683D-4A4D-BEBB-B8D6F1D7FB5E}"/>
              </a:ext>
            </a:extLst>
          </p:cNvPr>
          <p:cNvSpPr txBox="1">
            <a:spLocks/>
          </p:cNvSpPr>
          <p:nvPr userDrawn="1"/>
        </p:nvSpPr>
        <p:spPr>
          <a:xfrm>
            <a:off x="13854944" y="7675512"/>
            <a:ext cx="1000493" cy="619116"/>
          </a:xfrm>
          <a:prstGeom prst="rect">
            <a:avLst/>
          </a:prstGeom>
        </p:spPr>
        <p:txBody>
          <a:bodyPr vert="horz" lIns="109728" tIns="54864" rIns="109728" bIns="54864" rtlCol="0" anchor="ctr"/>
          <a:lstStyle>
            <a:defPPr>
              <a:defRPr lang="zh-TW"/>
            </a:defPPr>
            <a:lvl1pPr marL="0" algn="ctr" defTabSz="914400" rtl="0" eaLnBrk="1" latinLnBrk="0" hangingPunct="1"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CFF80D99-EBBB-423B-BB5D-F52C7FE98A9C}" type="slidenum">
              <a:rPr lang="en-US" sz="3360" smtClean="0"/>
              <a:pPr algn="l"/>
              <a:t>‹#›</a:t>
            </a:fld>
            <a:endParaRPr lang="en-US" sz="3360" dirty="0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E2068774-F19D-4A3C-8129-114889844995}"/>
              </a:ext>
            </a:extLst>
          </p:cNvPr>
          <p:cNvSpPr txBox="1"/>
          <p:nvPr userDrawn="1"/>
        </p:nvSpPr>
        <p:spPr>
          <a:xfrm>
            <a:off x="13411450" y="7838342"/>
            <a:ext cx="623765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40" dirty="0">
                <a:solidFill>
                  <a:srgbClr val="3B3B3B"/>
                </a:solidFill>
              </a:rPr>
              <a:t>page</a:t>
            </a:r>
            <a:endParaRPr lang="zh-TW" altLang="en-US" sz="1440" dirty="0">
              <a:solidFill>
                <a:srgbClr val="3B3B3B"/>
              </a:solidFill>
            </a:endParaRPr>
          </a:p>
        </p:txBody>
      </p:sp>
      <p:sp>
        <p:nvSpPr>
          <p:cNvPr id="26" name="矩形 1">
            <a:extLst>
              <a:ext uri="{FF2B5EF4-FFF2-40B4-BE49-F238E27FC236}">
                <a16:creationId xmlns:a16="http://schemas.microsoft.com/office/drawing/2014/main" id="{30D6C20B-DB12-4BA2-8CE3-158D929897AB}"/>
              </a:ext>
            </a:extLst>
          </p:cNvPr>
          <p:cNvSpPr/>
          <p:nvPr userDrawn="1"/>
        </p:nvSpPr>
        <p:spPr>
          <a:xfrm>
            <a:off x="-11430" y="7675514"/>
            <a:ext cx="11470838" cy="573608"/>
          </a:xfrm>
          <a:custGeom>
            <a:avLst/>
            <a:gdLst>
              <a:gd name="connsiteX0" fmla="*/ 0 w 10953750"/>
              <a:gd name="connsiteY0" fmla="*/ 0 h 327454"/>
              <a:gd name="connsiteX1" fmla="*/ 10953750 w 10953750"/>
              <a:gd name="connsiteY1" fmla="*/ 0 h 327454"/>
              <a:gd name="connsiteX2" fmla="*/ 10953750 w 10953750"/>
              <a:gd name="connsiteY2" fmla="*/ 327454 h 327454"/>
              <a:gd name="connsiteX3" fmla="*/ 0 w 10953750"/>
              <a:gd name="connsiteY3" fmla="*/ 327454 h 327454"/>
              <a:gd name="connsiteX4" fmla="*/ 0 w 10953750"/>
              <a:gd name="connsiteY4" fmla="*/ 0 h 327454"/>
              <a:gd name="connsiteX0" fmla="*/ 0 w 10953750"/>
              <a:gd name="connsiteY0" fmla="*/ 9525 h 336979"/>
              <a:gd name="connsiteX1" fmla="*/ 10696575 w 10953750"/>
              <a:gd name="connsiteY1" fmla="*/ 0 h 336979"/>
              <a:gd name="connsiteX2" fmla="*/ 10953750 w 10953750"/>
              <a:gd name="connsiteY2" fmla="*/ 336979 h 336979"/>
              <a:gd name="connsiteX3" fmla="*/ 0 w 10953750"/>
              <a:gd name="connsiteY3" fmla="*/ 336979 h 336979"/>
              <a:gd name="connsiteX4" fmla="*/ 0 w 10953750"/>
              <a:gd name="connsiteY4" fmla="*/ 9525 h 336979"/>
              <a:gd name="connsiteX0" fmla="*/ 0 w 10953750"/>
              <a:gd name="connsiteY0" fmla="*/ 28575 h 356029"/>
              <a:gd name="connsiteX1" fmla="*/ 10652093 w 10953750"/>
              <a:gd name="connsiteY1" fmla="*/ 0 h 356029"/>
              <a:gd name="connsiteX2" fmla="*/ 10953750 w 10953750"/>
              <a:gd name="connsiteY2" fmla="*/ 356029 h 356029"/>
              <a:gd name="connsiteX3" fmla="*/ 0 w 10953750"/>
              <a:gd name="connsiteY3" fmla="*/ 356029 h 356029"/>
              <a:gd name="connsiteX4" fmla="*/ 0 w 10953750"/>
              <a:gd name="connsiteY4" fmla="*/ 28575 h 356029"/>
              <a:gd name="connsiteX0" fmla="*/ 0 w 10953750"/>
              <a:gd name="connsiteY0" fmla="*/ 5715 h 333169"/>
              <a:gd name="connsiteX1" fmla="*/ 10634300 w 10953750"/>
              <a:gd name="connsiteY1" fmla="*/ 0 h 333169"/>
              <a:gd name="connsiteX2" fmla="*/ 10953750 w 10953750"/>
              <a:gd name="connsiteY2" fmla="*/ 333169 h 333169"/>
              <a:gd name="connsiteX3" fmla="*/ 0 w 10953750"/>
              <a:gd name="connsiteY3" fmla="*/ 333169 h 333169"/>
              <a:gd name="connsiteX4" fmla="*/ 0 w 10953750"/>
              <a:gd name="connsiteY4" fmla="*/ 5715 h 333169"/>
              <a:gd name="connsiteX0" fmla="*/ 0 w 10941856"/>
              <a:gd name="connsiteY0" fmla="*/ 5715 h 344399"/>
              <a:gd name="connsiteX1" fmla="*/ 10634300 w 10941856"/>
              <a:gd name="connsiteY1" fmla="*/ 0 h 344399"/>
              <a:gd name="connsiteX2" fmla="*/ 10941856 w 10941856"/>
              <a:gd name="connsiteY2" fmla="*/ 344399 h 344399"/>
              <a:gd name="connsiteX3" fmla="*/ 0 w 10941856"/>
              <a:gd name="connsiteY3" fmla="*/ 333169 h 344399"/>
              <a:gd name="connsiteX4" fmla="*/ 0 w 10941856"/>
              <a:gd name="connsiteY4" fmla="*/ 5715 h 344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941856" h="344399">
                <a:moveTo>
                  <a:pt x="0" y="5715"/>
                </a:moveTo>
                <a:lnTo>
                  <a:pt x="10634300" y="0"/>
                </a:lnTo>
                <a:lnTo>
                  <a:pt x="10941856" y="344399"/>
                </a:lnTo>
                <a:lnTo>
                  <a:pt x="0" y="333169"/>
                </a:lnTo>
                <a:lnTo>
                  <a:pt x="0" y="5715"/>
                </a:ln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43000">
                <a:srgbClr val="C3CFE4"/>
              </a:gs>
              <a:gs pos="100000">
                <a:srgbClr val="3476BE"/>
              </a:gs>
            </a:gsLst>
            <a:lin ang="5400000" scaled="1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160" dirty="0"/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16599AED-0E3D-42BB-B6EE-260A895AC3F9}"/>
              </a:ext>
            </a:extLst>
          </p:cNvPr>
          <p:cNvSpPr txBox="1"/>
          <p:nvPr userDrawn="1"/>
        </p:nvSpPr>
        <p:spPr>
          <a:xfrm>
            <a:off x="109730" y="7885417"/>
            <a:ext cx="3966641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4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1</a:t>
            </a:r>
            <a:r>
              <a:rPr lang="en-US" altLang="zh-TW" sz="1440" baseline="30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st</a:t>
            </a:r>
            <a:r>
              <a:rPr lang="en-US" altLang="zh-TW" sz="144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 Tier Light Guide Application Company</a:t>
            </a:r>
            <a:endParaRPr lang="zh-TW" altLang="en-US" sz="144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文字版面配置區 32">
            <a:extLst>
              <a:ext uri="{FF2B5EF4-FFF2-40B4-BE49-F238E27FC236}">
                <a16:creationId xmlns:a16="http://schemas.microsoft.com/office/drawing/2014/main" id="{9EB7DD93-134A-44F1-84CF-0FC0AB2B469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329798" y="7793689"/>
            <a:ext cx="2018521" cy="461605"/>
          </a:xfrm>
        </p:spPr>
        <p:txBody>
          <a:bodyPr/>
          <a:lstStyle>
            <a:lvl1pPr marL="182880" indent="0" algn="r">
              <a:buFont typeface="Arial" panose="020B0604020202020204" pitchFamily="34" charset="0"/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zh-TW" altLang="en-US" dirty="0"/>
              <a:t>點一下編輯日期</a:t>
            </a:r>
          </a:p>
        </p:txBody>
      </p:sp>
    </p:spTree>
    <p:extLst>
      <p:ext uri="{BB962C8B-B14F-4D97-AF65-F5344CB8AC3E}">
        <p14:creationId xmlns:p14="http://schemas.microsoft.com/office/powerpoint/2010/main" val="7582610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6E9111FF-528B-4189-B638-C19FE6C5A8E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16" name="文字版面配置區 9">
            <a:extLst>
              <a:ext uri="{FF2B5EF4-FFF2-40B4-BE49-F238E27FC236}">
                <a16:creationId xmlns:a16="http://schemas.microsoft.com/office/drawing/2014/main" id="{693DDF2D-D26D-41A0-A88C-E772C2F6E35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99213" y="1671133"/>
            <a:ext cx="4742490" cy="875758"/>
          </a:xfrm>
        </p:spPr>
        <p:txBody>
          <a:bodyPr/>
          <a:lstStyle>
            <a:lvl1pPr marL="0" indent="0" algn="r">
              <a:buNone/>
              <a:defRPr sz="5400" b="1">
                <a:solidFill>
                  <a:schemeClr val="bg1"/>
                </a:solidFill>
                <a:latin typeface="+mj-lt"/>
                <a:ea typeface="+mj-ea"/>
              </a:defRPr>
            </a:lvl1pPr>
            <a:lvl2pPr>
              <a:defRPr>
                <a:solidFill>
                  <a:srgbClr val="E6E6E6"/>
                </a:solidFill>
              </a:defRPr>
            </a:lvl2pPr>
            <a:lvl3pPr>
              <a:defRPr>
                <a:solidFill>
                  <a:srgbClr val="E6E6E6"/>
                </a:solidFill>
              </a:defRPr>
            </a:lvl3pPr>
            <a:lvl4pPr>
              <a:defRPr>
                <a:solidFill>
                  <a:srgbClr val="E6E6E6"/>
                </a:solidFill>
              </a:defRPr>
            </a:lvl4pPr>
            <a:lvl5pPr>
              <a:defRPr>
                <a:solidFill>
                  <a:srgbClr val="E6E6E6"/>
                </a:solidFill>
              </a:defRPr>
            </a:lvl5pPr>
          </a:lstStyle>
          <a:p>
            <a:pPr lvl="0"/>
            <a:r>
              <a:rPr lang="en-US" altLang="zh-TW" dirty="0"/>
              <a:t>THANK YOU</a:t>
            </a:r>
            <a:endParaRPr lang="zh-TW" altLang="en-US" dirty="0"/>
          </a:p>
        </p:txBody>
      </p:sp>
      <p:sp>
        <p:nvSpPr>
          <p:cNvPr id="18" name="文字版面配置區 9">
            <a:extLst>
              <a:ext uri="{FF2B5EF4-FFF2-40B4-BE49-F238E27FC236}">
                <a16:creationId xmlns:a16="http://schemas.microsoft.com/office/drawing/2014/main" id="{478AD34E-217F-494D-AD93-3723DDDBA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99213" y="2494469"/>
            <a:ext cx="4742490" cy="875758"/>
          </a:xfrm>
        </p:spPr>
        <p:txBody>
          <a:bodyPr/>
          <a:lstStyle>
            <a:lvl1pPr marL="0" indent="0" algn="r">
              <a:buNone/>
              <a:defRPr sz="2880" b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  <a:lvl2pPr>
              <a:defRPr>
                <a:solidFill>
                  <a:srgbClr val="E6E6E6"/>
                </a:solidFill>
              </a:defRPr>
            </a:lvl2pPr>
            <a:lvl3pPr>
              <a:defRPr>
                <a:solidFill>
                  <a:srgbClr val="E6E6E6"/>
                </a:solidFill>
              </a:defRPr>
            </a:lvl3pPr>
            <a:lvl4pPr>
              <a:defRPr>
                <a:solidFill>
                  <a:srgbClr val="E6E6E6"/>
                </a:solidFill>
              </a:defRPr>
            </a:lvl4pPr>
            <a:lvl5pPr>
              <a:defRPr>
                <a:solidFill>
                  <a:srgbClr val="E6E6E6"/>
                </a:solidFill>
              </a:defRPr>
            </a:lvl5pPr>
          </a:lstStyle>
          <a:p>
            <a:r>
              <a:rPr lang="zh-TW" altLang="en-US" dirty="0"/>
              <a:t>感謝聆聽  謝謝各位</a:t>
            </a:r>
          </a:p>
        </p:txBody>
      </p:sp>
    </p:spTree>
    <p:extLst>
      <p:ext uri="{BB962C8B-B14F-4D97-AF65-F5344CB8AC3E}">
        <p14:creationId xmlns:p14="http://schemas.microsoft.com/office/powerpoint/2010/main" val="166900179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6E9111FF-528B-4189-B638-C19FE6C5A8E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文字版面配置區 9">
            <a:extLst>
              <a:ext uri="{FF2B5EF4-FFF2-40B4-BE49-F238E27FC236}">
                <a16:creationId xmlns:a16="http://schemas.microsoft.com/office/drawing/2014/main" id="{5951C22D-0F7D-4728-9195-66A2772025A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582093" y="1854013"/>
            <a:ext cx="4742490" cy="875758"/>
          </a:xfrm>
        </p:spPr>
        <p:txBody>
          <a:bodyPr/>
          <a:lstStyle>
            <a:lvl1pPr marL="0" indent="0" algn="r">
              <a:buNone/>
              <a:defRPr sz="5400" b="1">
                <a:solidFill>
                  <a:srgbClr val="3476BE"/>
                </a:solidFill>
                <a:latin typeface="+mj-lt"/>
                <a:ea typeface="+mj-ea"/>
              </a:defRPr>
            </a:lvl1pPr>
            <a:lvl2pPr>
              <a:defRPr>
                <a:solidFill>
                  <a:srgbClr val="E6E6E6"/>
                </a:solidFill>
              </a:defRPr>
            </a:lvl2pPr>
            <a:lvl3pPr>
              <a:defRPr>
                <a:solidFill>
                  <a:srgbClr val="E6E6E6"/>
                </a:solidFill>
              </a:defRPr>
            </a:lvl3pPr>
            <a:lvl4pPr>
              <a:defRPr>
                <a:solidFill>
                  <a:srgbClr val="E6E6E6"/>
                </a:solidFill>
              </a:defRPr>
            </a:lvl4pPr>
            <a:lvl5pPr>
              <a:defRPr>
                <a:solidFill>
                  <a:srgbClr val="E6E6E6"/>
                </a:solidFill>
              </a:defRPr>
            </a:lvl5pPr>
          </a:lstStyle>
          <a:p>
            <a:pPr lvl="0"/>
            <a:r>
              <a:rPr lang="en-US" altLang="zh-TW" dirty="0"/>
              <a:t>THANK YOU</a:t>
            </a:r>
            <a:endParaRPr lang="zh-TW" altLang="en-US" dirty="0"/>
          </a:p>
        </p:txBody>
      </p:sp>
      <p:sp>
        <p:nvSpPr>
          <p:cNvPr id="6" name="文字版面配置區 9">
            <a:extLst>
              <a:ext uri="{FF2B5EF4-FFF2-40B4-BE49-F238E27FC236}">
                <a16:creationId xmlns:a16="http://schemas.microsoft.com/office/drawing/2014/main" id="{F360C099-381B-4767-A85F-A0A1089D9DE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582093" y="2677349"/>
            <a:ext cx="4742490" cy="875758"/>
          </a:xfrm>
        </p:spPr>
        <p:txBody>
          <a:bodyPr/>
          <a:lstStyle>
            <a:lvl1pPr marL="0" indent="0" algn="r">
              <a:buNone/>
              <a:defRPr sz="2880" b="0">
                <a:solidFill>
                  <a:srgbClr val="3476BE"/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  <a:lvl2pPr>
              <a:defRPr>
                <a:solidFill>
                  <a:srgbClr val="E6E6E6"/>
                </a:solidFill>
              </a:defRPr>
            </a:lvl2pPr>
            <a:lvl3pPr>
              <a:defRPr>
                <a:solidFill>
                  <a:srgbClr val="E6E6E6"/>
                </a:solidFill>
              </a:defRPr>
            </a:lvl3pPr>
            <a:lvl4pPr>
              <a:defRPr>
                <a:solidFill>
                  <a:srgbClr val="E6E6E6"/>
                </a:solidFill>
              </a:defRPr>
            </a:lvl4pPr>
            <a:lvl5pPr>
              <a:defRPr>
                <a:solidFill>
                  <a:srgbClr val="E6E6E6"/>
                </a:solidFill>
              </a:defRPr>
            </a:lvl5pPr>
          </a:lstStyle>
          <a:p>
            <a:r>
              <a:rPr lang="zh-TW" altLang="en-US" dirty="0"/>
              <a:t>感謝聆聽  謝謝各位</a:t>
            </a:r>
          </a:p>
        </p:txBody>
      </p:sp>
    </p:spTree>
    <p:extLst>
      <p:ext uri="{BB962C8B-B14F-4D97-AF65-F5344CB8AC3E}">
        <p14:creationId xmlns:p14="http://schemas.microsoft.com/office/powerpoint/2010/main" val="18591494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12/31/2025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12/31/2025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12/31/2025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12/31/2025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12/31/2025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12/31/2025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12/31/2025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98720" y="712040"/>
            <a:ext cx="13632960" cy="916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98720" y="1843961"/>
            <a:ext cx="13632960" cy="1677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●"/>
              <a:defRPr sz="1200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○"/>
              <a:defRPr sz="1200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■"/>
              <a:defRPr sz="1200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●"/>
              <a:defRPr sz="1200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○"/>
              <a:defRPr sz="1200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■"/>
              <a:defRPr sz="1200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●"/>
              <a:defRPr sz="1200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○"/>
              <a:defRPr sz="1200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Assistant Light"/>
              <a:buChar char="■"/>
              <a:defRPr sz="1200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9pPr>
          </a:lstStyle>
          <a:p>
            <a:endParaRPr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BA2CD630-6B93-8E63-C4E5-A60595745AE0}"/>
              </a:ext>
            </a:extLst>
          </p:cNvPr>
          <p:cNvSpPr txBox="1"/>
          <p:nvPr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76200" y="7970520"/>
            <a:ext cx="1064896" cy="184666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zh-TW" altLang="en-US" sz="12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***GLT 一般***</a:t>
            </a:r>
          </a:p>
        </p:txBody>
      </p:sp>
    </p:spTree>
    <p:extLst>
      <p:ext uri="{BB962C8B-B14F-4D97-AF65-F5344CB8AC3E}">
        <p14:creationId xmlns:p14="http://schemas.microsoft.com/office/powerpoint/2010/main" val="963019406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hf sldNum="0" hdr="0" ftr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3476BE"/>
          </a:solidFill>
          <a:latin typeface="+mj-lt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3476BE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605">
          <p15:clr>
            <a:srgbClr val="EA4335"/>
          </p15:clr>
        </p15:guide>
        <p15:guide id="2" orient="horz" pos="453">
          <p15:clr>
            <a:srgbClr val="EA4335"/>
          </p15:clr>
        </p15:guide>
        <p15:guide id="3" pos="7075">
          <p15:clr>
            <a:srgbClr val="EA4335"/>
          </p15:clr>
        </p15:guide>
        <p15:guide id="4" orient="horz" pos="3867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18.png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32.gif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12.pn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2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18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群組 24">
            <a:extLst>
              <a:ext uri="{FF2B5EF4-FFF2-40B4-BE49-F238E27FC236}">
                <a16:creationId xmlns:a16="http://schemas.microsoft.com/office/drawing/2014/main" id="{5281D462-0BB7-43DF-BC2C-EEFB0D05173D}"/>
              </a:ext>
            </a:extLst>
          </p:cNvPr>
          <p:cNvGrpSpPr/>
          <p:nvPr/>
        </p:nvGrpSpPr>
        <p:grpSpPr>
          <a:xfrm>
            <a:off x="-4333" y="0"/>
            <a:ext cx="14634733" cy="8526700"/>
            <a:chOff x="-3611" y="0"/>
            <a:chExt cx="12195611" cy="7105583"/>
          </a:xfrm>
        </p:grpSpPr>
        <p:pic>
          <p:nvPicPr>
            <p:cNvPr id="16" name="圖片 15">
              <a:extLst>
                <a:ext uri="{FF2B5EF4-FFF2-40B4-BE49-F238E27FC236}">
                  <a16:creationId xmlns:a16="http://schemas.microsoft.com/office/drawing/2014/main" id="{B8FA4B52-A618-4567-945C-79226DCA7E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602334"/>
              <a:ext cx="12192000" cy="6503249"/>
            </a:xfrm>
            <a:prstGeom prst="rect">
              <a:avLst/>
            </a:prstGeom>
          </p:spPr>
        </p:pic>
        <p:pic>
          <p:nvPicPr>
            <p:cNvPr id="22" name="圖片 21">
              <a:extLst>
                <a:ext uri="{FF2B5EF4-FFF2-40B4-BE49-F238E27FC236}">
                  <a16:creationId xmlns:a16="http://schemas.microsoft.com/office/drawing/2014/main" id="{377CFCB1-242A-4445-B03D-59A648F29F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638"/>
            <a:stretch/>
          </p:blipFill>
          <p:spPr>
            <a:xfrm>
              <a:off x="-3170" y="0"/>
              <a:ext cx="12192000" cy="6439097"/>
            </a:xfrm>
            <a:prstGeom prst="rect">
              <a:avLst/>
            </a:prstGeom>
          </p:spPr>
        </p:pic>
        <p:pic>
          <p:nvPicPr>
            <p:cNvPr id="24" name="圖片 23">
              <a:extLst>
                <a:ext uri="{FF2B5EF4-FFF2-40B4-BE49-F238E27FC236}">
                  <a16:creationId xmlns:a16="http://schemas.microsoft.com/office/drawing/2014/main" id="{E2A73158-AE91-46BF-9DD1-2975454D50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75108" r="73129" b="15598"/>
            <a:stretch/>
          </p:blipFill>
          <p:spPr>
            <a:xfrm>
              <a:off x="-3611" y="5836828"/>
              <a:ext cx="3276141" cy="602270"/>
            </a:xfrm>
            <a:prstGeom prst="rect">
              <a:avLst/>
            </a:prstGeom>
          </p:spPr>
        </p:pic>
      </p:grpSp>
      <p:sp>
        <p:nvSpPr>
          <p:cNvPr id="10" name="文字方塊 9">
            <a:extLst>
              <a:ext uri="{FF2B5EF4-FFF2-40B4-BE49-F238E27FC236}">
                <a16:creationId xmlns:a16="http://schemas.microsoft.com/office/drawing/2014/main" id="{F0EF8A7A-0B9D-4ADB-AF30-7CEC8A2C593C}"/>
              </a:ext>
            </a:extLst>
          </p:cNvPr>
          <p:cNvSpPr txBox="1"/>
          <p:nvPr/>
        </p:nvSpPr>
        <p:spPr>
          <a:xfrm>
            <a:off x="678427" y="4331022"/>
            <a:ext cx="4471096" cy="2642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685800" indent="-685800">
              <a:lnSpc>
                <a:spcPct val="150000"/>
              </a:lnSpc>
              <a:buClr>
                <a:schemeClr val="bg1"/>
              </a:buClr>
              <a:buSzPct val="80000"/>
              <a:buFont typeface="Wingdings" panose="05000000000000000000" pitchFamily="2" charset="2"/>
              <a:buChar char="u"/>
            </a:pPr>
            <a:r>
              <a:rPr lang="zh-TW" altLang="en-US" sz="3840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漏洞的三大來源</a:t>
            </a:r>
            <a:endParaRPr lang="en-US" altLang="zh-TW" sz="3840" dirty="0">
              <a:solidFill>
                <a:schemeClr val="bg1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</a:endParaRPr>
          </a:p>
          <a:p>
            <a:pPr marL="685800" indent="-685800">
              <a:lnSpc>
                <a:spcPct val="150000"/>
              </a:lnSpc>
              <a:buClr>
                <a:schemeClr val="bg1"/>
              </a:buClr>
              <a:buSzPct val="80000"/>
              <a:buFont typeface="Wingdings" panose="05000000000000000000" pitchFamily="2" charset="2"/>
              <a:buChar char="u"/>
            </a:pPr>
            <a:r>
              <a:rPr lang="zh-TW" altLang="en-US" sz="3840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開發防禦方法</a:t>
            </a:r>
            <a:endParaRPr lang="en-US" altLang="zh-TW" sz="3840" dirty="0">
              <a:solidFill>
                <a:schemeClr val="bg1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</a:endParaRPr>
          </a:p>
          <a:p>
            <a:pPr marL="685800" indent="-685800">
              <a:lnSpc>
                <a:spcPct val="150000"/>
              </a:lnSpc>
              <a:buClr>
                <a:schemeClr val="bg1"/>
              </a:buClr>
              <a:buSzPct val="80000"/>
              <a:buFont typeface="Wingdings" panose="05000000000000000000" pitchFamily="2" charset="2"/>
              <a:buChar char="u"/>
            </a:pPr>
            <a:r>
              <a:rPr lang="en-US" altLang="zh-TW" sz="3840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MSSQL</a:t>
            </a:r>
            <a:r>
              <a:rPr lang="zh-TW" altLang="en-US" sz="3840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常見問題</a:t>
            </a:r>
          </a:p>
        </p:txBody>
      </p:sp>
    </p:spTree>
    <p:extLst>
      <p:ext uri="{BB962C8B-B14F-4D97-AF65-F5344CB8AC3E}">
        <p14:creationId xmlns:p14="http://schemas.microsoft.com/office/powerpoint/2010/main" val="41572361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7534FE5-953B-53C7-8AC4-A2F0B80D22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91F18787-C18A-00E0-E8FD-A263F4F8C87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sz="3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你的字串正在被「取代」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99CDB1EC-9383-257A-F673-25EC8746CB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488530"/>
            <a:ext cx="14630400" cy="741070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FEB0CA32-7EA0-01FD-73C8-5E910C79C370}"/>
              </a:ext>
            </a:extLst>
          </p:cNvPr>
          <p:cNvSpPr txBox="1"/>
          <p:nvPr/>
        </p:nvSpPr>
        <p:spPr>
          <a:xfrm>
            <a:off x="2549932" y="1828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3476BE"/>
              </a:solidFill>
              <a:effectLst/>
              <a:uLnTx/>
              <a:uFillTx/>
              <a:latin typeface="Arial" panose="020B0604020202020204"/>
              <a:ea typeface="微軟正黑體" panose="020B0604030504040204" pitchFamily="34" charset="-120"/>
              <a:cs typeface="+mn-cs"/>
            </a:endParaRPr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8D77EF70-B17A-AA54-16B7-4CF0BBE540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9286" y="1891559"/>
            <a:ext cx="12022228" cy="4182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4751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1038829-6A6A-3CF7-4889-5E2701F5D9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57A74A04-B77D-6CB1-B8C1-8E2C376FA3E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sz="3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你的字串正在被「取代」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72CEA63C-6664-5CCA-BBF2-DEA38BFA65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488530"/>
            <a:ext cx="14630400" cy="741070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A87F96BB-7FA4-21D7-7957-B459FDB21A41}"/>
              </a:ext>
            </a:extLst>
          </p:cNvPr>
          <p:cNvSpPr txBox="1"/>
          <p:nvPr/>
        </p:nvSpPr>
        <p:spPr>
          <a:xfrm>
            <a:off x="2549932" y="1828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3476BE"/>
              </a:solidFill>
              <a:effectLst/>
              <a:uLnTx/>
              <a:uFillTx/>
              <a:latin typeface="Arial" panose="020B0604020202020204"/>
              <a:ea typeface="微軟正黑體" panose="020B0604030504040204" pitchFamily="34" charset="-120"/>
              <a:cs typeface="+mn-cs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7E217AC-346E-04B4-1CEE-08F3903E6D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9787" y="1504585"/>
            <a:ext cx="12079386" cy="5220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414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F789CA5-B7FC-D80F-1E0D-EDF23BB7C2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67FBBB96-FD6D-051C-3AF9-172658984C3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sz="3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你的字串正在被「取代」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876180D4-FFCE-EC54-59DA-D71303C62D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488530"/>
            <a:ext cx="14630400" cy="741070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7C9AD7C4-2FF3-0F99-0886-873EEF63E3F8}"/>
              </a:ext>
            </a:extLst>
          </p:cNvPr>
          <p:cNvSpPr txBox="1"/>
          <p:nvPr/>
        </p:nvSpPr>
        <p:spPr>
          <a:xfrm>
            <a:off x="2549932" y="1828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3476BE"/>
              </a:solidFill>
              <a:effectLst/>
              <a:uLnTx/>
              <a:uFillTx/>
              <a:latin typeface="Arial" panose="020B0604020202020204"/>
              <a:ea typeface="微軟正黑體" panose="020B0604030504040204" pitchFamily="34" charset="-120"/>
              <a:cs typeface="+mn-cs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71CBF924-1772-C02B-8D37-10BC3DCA99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085" y="1152111"/>
            <a:ext cx="12746229" cy="5925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0644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0A77992-0B99-849B-CDFC-814E886AFA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97C05FD7-B5D8-C26F-53A0-67CC2B36A7F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sz="3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你的字串正在被「取代」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9E096083-AF1D-8E9C-2A20-3C9AC73DC2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488530"/>
            <a:ext cx="14630400" cy="741070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7E03B774-2269-7689-C874-B4C1DD35D58E}"/>
              </a:ext>
            </a:extLst>
          </p:cNvPr>
          <p:cNvSpPr txBox="1"/>
          <p:nvPr/>
        </p:nvSpPr>
        <p:spPr>
          <a:xfrm>
            <a:off x="2549932" y="1828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3476BE"/>
              </a:solidFill>
              <a:effectLst/>
              <a:uLnTx/>
              <a:uFillTx/>
              <a:latin typeface="Arial" panose="020B0604020202020204"/>
              <a:ea typeface="微軟正黑體" panose="020B0604030504040204" pitchFamily="34" charset="-120"/>
              <a:cs typeface="+mn-cs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C0AA11B-2501-26E0-73FB-E8E3D5BF36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5060" y="1456721"/>
            <a:ext cx="11860280" cy="2257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6392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BD031AA-E668-AB58-943A-281D563F30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F492EC91-FDC6-E19F-24FB-2D1EBD5032B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sz="3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你的字串正在被「取代」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5996F641-D49E-4D7D-D497-16D9E08903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488530"/>
            <a:ext cx="14630400" cy="741070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6F963AED-167D-313D-FE64-46B8CC39F9F5}"/>
              </a:ext>
            </a:extLst>
          </p:cNvPr>
          <p:cNvSpPr txBox="1"/>
          <p:nvPr/>
        </p:nvSpPr>
        <p:spPr>
          <a:xfrm>
            <a:off x="2549932" y="1828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3476BE"/>
              </a:solidFill>
              <a:effectLst/>
              <a:uLnTx/>
              <a:uFillTx/>
              <a:latin typeface="Arial" panose="020B0604020202020204"/>
              <a:ea typeface="微軟正黑體" panose="020B0604030504040204" pitchFamily="34" charset="-120"/>
              <a:cs typeface="+mn-cs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37CE48AB-5D97-1F18-6FE2-361E78624D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1612" y="1503752"/>
            <a:ext cx="12727176" cy="3515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2626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9FE5FBC-6D3C-6C9C-F606-6F30CB99AA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FDA6F824-2B3E-17A8-76A3-EF5A544E50D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sz="3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你的字串正在被「取代」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59B290A8-3E22-5E86-B91F-B8D458289C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488530"/>
            <a:ext cx="14630400" cy="741070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8BF61E6A-B2BD-28DB-9CD8-E6A00A482BC5}"/>
              </a:ext>
            </a:extLst>
          </p:cNvPr>
          <p:cNvSpPr txBox="1"/>
          <p:nvPr/>
        </p:nvSpPr>
        <p:spPr>
          <a:xfrm>
            <a:off x="2549932" y="1828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3476BE"/>
              </a:solidFill>
              <a:effectLst/>
              <a:uLnTx/>
              <a:uFillTx/>
              <a:latin typeface="Arial" panose="020B0604020202020204"/>
              <a:ea typeface="微軟正黑體" panose="020B0604030504040204" pitchFamily="34" charset="-120"/>
              <a:cs typeface="+mn-cs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2858F8D-ECD0-D3BC-6503-8FE2A6C3F3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5401" y="1375136"/>
            <a:ext cx="12879597" cy="3924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5339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CC935A1-3CBE-9507-9C30-57A2D9C7DB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15888F0B-EA4A-5825-F215-E35DCEDD48B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sz="3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你的字串正在被「取代」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58F5B102-188A-27DA-818D-46615F7C47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488530"/>
            <a:ext cx="14630400" cy="741070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F1BBA929-03D0-756D-8C51-789014CA85AD}"/>
              </a:ext>
            </a:extLst>
          </p:cNvPr>
          <p:cNvSpPr txBox="1"/>
          <p:nvPr/>
        </p:nvSpPr>
        <p:spPr>
          <a:xfrm>
            <a:off x="2549932" y="1828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3476BE"/>
              </a:solidFill>
              <a:effectLst/>
              <a:uLnTx/>
              <a:uFillTx/>
              <a:latin typeface="Arial" panose="020B0604020202020204"/>
              <a:ea typeface="微軟正黑體" panose="020B0604030504040204" pitchFamily="34" charset="-120"/>
              <a:cs typeface="+mn-cs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D45E8C64-9222-1C26-F8F4-C9C6CB3B84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900" y="1232788"/>
            <a:ext cx="13784599" cy="6096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4778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1749D2F-2522-CE7D-5282-450BC94907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424E2BD5-8460-CACE-B6A0-DDD1DEB6195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sz="3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你的字串正在被「取代」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60631142-D17A-C43A-9C9A-45E447ADE1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488530"/>
            <a:ext cx="14630400" cy="741070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893CB629-5545-1360-82AC-43EE710A622B}"/>
              </a:ext>
            </a:extLst>
          </p:cNvPr>
          <p:cNvSpPr txBox="1"/>
          <p:nvPr/>
        </p:nvSpPr>
        <p:spPr>
          <a:xfrm>
            <a:off x="2549932" y="1828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3476BE"/>
              </a:solidFill>
              <a:effectLst/>
              <a:uLnTx/>
              <a:uFillTx/>
              <a:latin typeface="Arial" panose="020B0604020202020204"/>
              <a:ea typeface="微軟正黑體" panose="020B0604030504040204" pitchFamily="34" charset="-120"/>
            </a:endParaRPr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19AF2938-2D81-196B-662A-E7F1DD5D61C2}"/>
              </a:ext>
            </a:extLst>
          </p:cNvPr>
          <p:cNvSpPr txBox="1">
            <a:spLocks/>
          </p:cNvSpPr>
          <p:nvPr/>
        </p:nvSpPr>
        <p:spPr>
          <a:xfrm>
            <a:off x="519118" y="1290688"/>
            <a:ext cx="13592163" cy="104002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16510" rIns="0" bIns="0" rtlCol="0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unito Sans"/>
              <a:buNone/>
              <a:defRPr sz="4320" b="1" i="0" u="none" strike="noStrike" cap="none">
                <a:solidFill>
                  <a:schemeClr val="tx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Nunito Sans"/>
                <a:sym typeface="Nunito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224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224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224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224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224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224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224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None/>
              <a:defRPr sz="224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marL="6091555" algn="l" defTabSz="914400">
              <a:spcBef>
                <a:spcPts val="130"/>
              </a:spcBef>
              <a:tabLst>
                <a:tab pos="10300335" algn="l"/>
              </a:tabLst>
            </a:pPr>
            <a:r>
              <a:rPr lang="en-US" sz="3200" b="0" kern="0" spc="-25" dirty="0">
                <a:solidFill>
                  <a:srgbClr val="00A2FF"/>
                </a:solidFill>
                <a:latin typeface="Courier New" panose="02070309020205020404" pitchFamily="49" charset="0"/>
                <a:ea typeface="微軟正黑體" panose="020B0604030504040204" pitchFamily="34" charset="-120"/>
                <a:cs typeface="Courier New" panose="02070309020205020404" pitchFamily="49" charset="0"/>
              </a:rPr>
              <a:t>$`</a:t>
            </a:r>
            <a:r>
              <a:rPr lang="en-US" sz="3200" b="0" kern="0" dirty="0">
                <a:solidFill>
                  <a:srgbClr val="00A2FF"/>
                </a:solidFill>
                <a:latin typeface="Courier New" panose="02070309020205020404" pitchFamily="49" charset="0"/>
                <a:ea typeface="微軟正黑體" panose="020B0604030504040204" pitchFamily="34" charset="-120"/>
                <a:cs typeface="Courier New" panose="02070309020205020404" pitchFamily="49" charset="0"/>
              </a:rPr>
              <a:t>	</a:t>
            </a:r>
            <a:r>
              <a:rPr lang="en-US" sz="3200" b="0" kern="0" spc="-25" dirty="0">
                <a:solidFill>
                  <a:srgbClr val="FF644E"/>
                </a:solidFill>
                <a:latin typeface="Courier New" panose="02070309020205020404" pitchFamily="49" charset="0"/>
                <a:ea typeface="微軟正黑體" panose="020B0604030504040204" pitchFamily="34" charset="-120"/>
                <a:cs typeface="Courier New" panose="02070309020205020404" pitchFamily="49" charset="0"/>
              </a:rPr>
              <a:t>$'</a:t>
            </a:r>
            <a:endParaRPr lang="en-US" sz="3200" b="0" kern="0" dirty="0">
              <a:latin typeface="Courier New" panose="02070309020205020404" pitchFamily="49" charset="0"/>
              <a:ea typeface="微軟正黑體" panose="020B0604030504040204" pitchFamily="34" charset="-120"/>
              <a:cs typeface="Courier New" panose="02070309020205020404" pitchFamily="49" charset="0"/>
            </a:endParaRPr>
          </a:p>
          <a:p>
            <a:pPr marL="12700" algn="l" defTabSz="914400">
              <a:spcBef>
                <a:spcPts val="225"/>
              </a:spcBef>
            </a:pPr>
            <a:r>
              <a:rPr lang="en-US" sz="3200" b="0" kern="0" dirty="0">
                <a:solidFill>
                  <a:srgbClr val="EF5FA7"/>
                </a:solidFill>
                <a:latin typeface="Courier New" panose="02070309020205020404" pitchFamily="49" charset="0"/>
                <a:ea typeface="微軟正黑體" panose="020B0604030504040204" pitchFamily="34" charset="-120"/>
                <a:cs typeface="Courier New" panose="02070309020205020404" pitchFamily="49" charset="0"/>
              </a:rPr>
              <a:t>const</a:t>
            </a:r>
            <a:r>
              <a:rPr lang="en-US" sz="3200" b="0" kern="0" spc="15" dirty="0">
                <a:solidFill>
                  <a:srgbClr val="EF5FA7"/>
                </a:solidFill>
                <a:latin typeface="Courier New" panose="02070309020205020404" pitchFamily="49" charset="0"/>
                <a:ea typeface="微軟正黑體" panose="020B0604030504040204" pitchFamily="34" charset="-120"/>
                <a:cs typeface="Courier New" panose="02070309020205020404" pitchFamily="49" charset="0"/>
              </a:rPr>
              <a:t> </a:t>
            </a:r>
            <a:r>
              <a:rPr lang="en-US" sz="3200" b="0" kern="0" dirty="0" err="1">
                <a:solidFill>
                  <a:srgbClr val="FFFFFF"/>
                </a:solidFill>
                <a:latin typeface="Courier New" panose="02070309020205020404" pitchFamily="49" charset="0"/>
                <a:ea typeface="微軟正黑體" panose="020B0604030504040204" pitchFamily="34" charset="-120"/>
                <a:cs typeface="Courier New" panose="02070309020205020404" pitchFamily="49" charset="0"/>
              </a:rPr>
              <a:t>tmpl</a:t>
            </a:r>
            <a:r>
              <a:rPr lang="en-US" sz="3200" b="0" kern="0" spc="15" dirty="0">
                <a:solidFill>
                  <a:srgbClr val="FFFFFF"/>
                </a:solidFill>
                <a:latin typeface="Courier New" panose="02070309020205020404" pitchFamily="49" charset="0"/>
                <a:ea typeface="微軟正黑體" panose="020B0604030504040204" pitchFamily="34" charset="-120"/>
                <a:cs typeface="Courier New" panose="02070309020205020404" pitchFamily="49" charset="0"/>
              </a:rPr>
              <a:t> </a:t>
            </a:r>
            <a:r>
              <a:rPr lang="en-US" sz="3200" b="0" kern="0" dirty="0">
                <a:solidFill>
                  <a:srgbClr val="FFFFFF"/>
                </a:solidFill>
                <a:latin typeface="Courier New" panose="02070309020205020404" pitchFamily="49" charset="0"/>
                <a:ea typeface="微軟正黑體" panose="020B0604030504040204" pitchFamily="34" charset="-120"/>
                <a:cs typeface="Courier New" panose="02070309020205020404" pitchFamily="49" charset="0"/>
              </a:rPr>
              <a:t>=</a:t>
            </a:r>
            <a:r>
              <a:rPr lang="en-US" sz="3200" b="0" kern="0" spc="15" dirty="0">
                <a:solidFill>
                  <a:srgbClr val="FFFFFF"/>
                </a:solidFill>
                <a:latin typeface="Courier New" panose="02070309020205020404" pitchFamily="49" charset="0"/>
                <a:ea typeface="微軟正黑體" panose="020B0604030504040204" pitchFamily="34" charset="-120"/>
                <a:cs typeface="Courier New" panose="02070309020205020404" pitchFamily="49" charset="0"/>
              </a:rPr>
              <a:t> </a:t>
            </a:r>
            <a:r>
              <a:rPr lang="en-US" altLang="zh-TW" sz="3200" b="0" spc="-1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altLang="zh-TW" sz="3200" b="0" kern="0" spc="-10" dirty="0">
                <a:solidFill>
                  <a:srgbClr val="00A2FF"/>
                </a:solidFill>
                <a:latin typeface="Courier New" panose="02070309020205020404" pitchFamily="49" charset="0"/>
                <a:ea typeface="微軟正黑體" panose="020B0604030504040204" pitchFamily="34" charset="-120"/>
                <a:cs typeface="Courier New" panose="02070309020205020404" pitchFamily="49" charset="0"/>
              </a:rPr>
              <a:t>&lt;button value=</a:t>
            </a:r>
            <a:r>
              <a:rPr lang="en-US" altLang="zh-TW" sz="3200" kern="0" spc="-10" dirty="0">
                <a:solidFill>
                  <a:srgbClr val="00A2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3200" b="0" kern="0" spc="-10" dirty="0">
                <a:solidFill>
                  <a:srgbClr val="F8BA00"/>
                </a:solidFill>
                <a:latin typeface="Courier New" panose="02070309020205020404" pitchFamily="49" charset="0"/>
                <a:ea typeface="微軟正黑體" panose="020B0604030504040204" pitchFamily="34" charset="-120"/>
                <a:cs typeface="Courier New" panose="02070309020205020404" pitchFamily="49" charset="0"/>
              </a:rPr>
              <a:t>{{value}}</a:t>
            </a:r>
            <a:r>
              <a:rPr lang="en-US" altLang="zh-TW" sz="3200" kern="0" spc="-10" dirty="0">
                <a:solidFill>
                  <a:srgbClr val="FF644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3200" b="0" kern="0" spc="-10" dirty="0">
                <a:solidFill>
                  <a:srgbClr val="FF644E"/>
                </a:solidFill>
                <a:latin typeface="Courier New" panose="02070309020205020404" pitchFamily="49" charset="0"/>
                <a:ea typeface="微軟正黑體" panose="020B0604030504040204" pitchFamily="34" charset="-120"/>
                <a:cs typeface="Courier New" panose="02070309020205020404" pitchFamily="49" charset="0"/>
              </a:rPr>
              <a:t>&gt;click&lt;/button&gt;</a:t>
            </a:r>
            <a:r>
              <a:rPr lang="en-US" sz="3200" b="0" kern="0" spc="-10" dirty="0">
                <a:solidFill>
                  <a:srgbClr val="FFFFFF"/>
                </a:solidFill>
                <a:latin typeface="Courier New" panose="02070309020205020404" pitchFamily="49" charset="0"/>
                <a:ea typeface="微軟正黑體" panose="020B0604030504040204" pitchFamily="34" charset="-120"/>
                <a:cs typeface="Courier New" panose="02070309020205020404" pitchFamily="49" charset="0"/>
              </a:rPr>
              <a:t>'</a:t>
            </a:r>
            <a:endParaRPr lang="en-US" sz="3200" b="0" kern="0" dirty="0">
              <a:latin typeface="Courier New" panose="02070309020205020404" pitchFamily="49" charset="0"/>
              <a:ea typeface="微軟正黑體" panose="020B0604030504040204" pitchFamily="34" charset="-120"/>
              <a:cs typeface="Courier New" panose="02070309020205020404" pitchFamily="49" charset="0"/>
            </a:endParaRPr>
          </a:p>
        </p:txBody>
      </p:sp>
      <p:sp>
        <p:nvSpPr>
          <p:cNvPr id="10" name="object 3">
            <a:extLst>
              <a:ext uri="{FF2B5EF4-FFF2-40B4-BE49-F238E27FC236}">
                <a16:creationId xmlns:a16="http://schemas.microsoft.com/office/drawing/2014/main" id="{C299B78A-5CF7-2492-5985-E4F059E2CC09}"/>
              </a:ext>
            </a:extLst>
          </p:cNvPr>
          <p:cNvSpPr txBox="1"/>
          <p:nvPr/>
        </p:nvSpPr>
        <p:spPr>
          <a:xfrm>
            <a:off x="596277" y="3116085"/>
            <a:ext cx="9172563" cy="3557384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3200" spc="-10" dirty="0" err="1">
                <a:solidFill>
                  <a:srgbClr val="FFFFFF"/>
                </a:solidFill>
                <a:latin typeface="Courier New"/>
                <a:cs typeface="Courier New"/>
              </a:rPr>
              <a:t>tmpl.</a:t>
            </a:r>
            <a:r>
              <a:rPr sz="3200" spc="-10" dirty="0" err="1">
                <a:solidFill>
                  <a:srgbClr val="16E7CF"/>
                </a:solidFill>
                <a:latin typeface="Courier New"/>
                <a:cs typeface="Courier New"/>
              </a:rPr>
              <a:t>replace</a:t>
            </a:r>
            <a:r>
              <a:rPr sz="3200" spc="-10" dirty="0">
                <a:solidFill>
                  <a:srgbClr val="FFFFFF"/>
                </a:solidFill>
                <a:latin typeface="Courier New"/>
                <a:cs typeface="Courier New"/>
              </a:rPr>
              <a:t>("</a:t>
            </a:r>
            <a:r>
              <a:rPr sz="3200" spc="-10" dirty="0">
                <a:solidFill>
                  <a:srgbClr val="F8BA00"/>
                </a:solidFill>
                <a:latin typeface="Courier New"/>
                <a:cs typeface="Courier New"/>
              </a:rPr>
              <a:t>{</a:t>
            </a:r>
            <a:r>
              <a:rPr lang="en-US" sz="3200" spc="-10" dirty="0">
                <a:solidFill>
                  <a:srgbClr val="F8BA00"/>
                </a:solidFill>
                <a:latin typeface="Courier New"/>
                <a:cs typeface="Courier New"/>
              </a:rPr>
              <a:t>{value}</a:t>
            </a:r>
            <a:r>
              <a:rPr sz="3200" spc="-10" dirty="0">
                <a:solidFill>
                  <a:srgbClr val="F8BA00"/>
                </a:solidFill>
                <a:latin typeface="Courier New"/>
                <a:cs typeface="Courier New"/>
              </a:rPr>
              <a:t>}</a:t>
            </a:r>
            <a:r>
              <a:rPr sz="3200" spc="-10" dirty="0">
                <a:solidFill>
                  <a:srgbClr val="FFFFFF"/>
                </a:solidFill>
                <a:latin typeface="Courier New"/>
                <a:cs typeface="Courier New"/>
              </a:rPr>
              <a:t>","</a:t>
            </a:r>
            <a:r>
              <a:rPr lang="en-US" altLang="zh-TW" sz="3200" spc="-10" dirty="0">
                <a:solidFill>
                  <a:srgbClr val="00A2FF"/>
                </a:solidFill>
                <a:latin typeface="Courier New"/>
                <a:cs typeface="Courier New"/>
              </a:rPr>
              <a:t>$`</a:t>
            </a:r>
            <a:r>
              <a:rPr sz="3200" spc="-10" dirty="0">
                <a:solidFill>
                  <a:srgbClr val="FFFFFF"/>
                </a:solidFill>
                <a:latin typeface="Courier New"/>
                <a:cs typeface="Courier New"/>
              </a:rPr>
              <a:t>")</a:t>
            </a:r>
            <a:endParaRPr lang="en-US" sz="3200" spc="-10" dirty="0">
              <a:solidFill>
                <a:srgbClr val="FFFFFF"/>
              </a:solidFill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40"/>
              </a:spcBef>
            </a:pPr>
            <a:endParaRPr lang="en-US" sz="3200" spc="-10" dirty="0">
              <a:solidFill>
                <a:srgbClr val="FFFFFF"/>
              </a:solidFill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40"/>
              </a:spcBef>
            </a:pPr>
            <a:endParaRPr sz="3200" dirty="0">
              <a:latin typeface="Courier New"/>
              <a:cs typeface="Courier New"/>
            </a:endParaRPr>
          </a:p>
          <a:p>
            <a:pPr marL="28575">
              <a:lnSpc>
                <a:spcPct val="100000"/>
              </a:lnSpc>
              <a:spcBef>
                <a:spcPts val="4060"/>
              </a:spcBef>
            </a:pPr>
            <a:endParaRPr lang="en-US" sz="3200" spc="-10" dirty="0">
              <a:solidFill>
                <a:srgbClr val="FFFFFF"/>
              </a:solidFill>
              <a:latin typeface="Courier New"/>
              <a:cs typeface="Courier New"/>
            </a:endParaRPr>
          </a:p>
          <a:p>
            <a:pPr marL="28575">
              <a:lnSpc>
                <a:spcPct val="100000"/>
              </a:lnSpc>
              <a:spcBef>
                <a:spcPts val="4060"/>
              </a:spcBef>
            </a:pPr>
            <a:r>
              <a:rPr sz="3200" spc="-10" dirty="0" err="1">
                <a:solidFill>
                  <a:srgbClr val="FFFFFF"/>
                </a:solidFill>
                <a:latin typeface="Courier New"/>
                <a:cs typeface="Courier New"/>
              </a:rPr>
              <a:t>tmpl.</a:t>
            </a:r>
            <a:r>
              <a:rPr sz="3200" spc="-10" dirty="0" err="1">
                <a:solidFill>
                  <a:srgbClr val="16E7CF"/>
                </a:solidFill>
                <a:latin typeface="Courier New"/>
                <a:cs typeface="Courier New"/>
              </a:rPr>
              <a:t>replace</a:t>
            </a:r>
            <a:r>
              <a:rPr sz="3200" spc="-10" dirty="0">
                <a:solidFill>
                  <a:srgbClr val="FFFFFF"/>
                </a:solidFill>
                <a:latin typeface="Courier New"/>
                <a:cs typeface="Courier New"/>
              </a:rPr>
              <a:t>("</a:t>
            </a:r>
            <a:r>
              <a:rPr sz="3200" spc="-10" dirty="0">
                <a:solidFill>
                  <a:srgbClr val="F8BA00"/>
                </a:solidFill>
                <a:latin typeface="Courier New"/>
                <a:cs typeface="Courier New"/>
              </a:rPr>
              <a:t>{</a:t>
            </a:r>
            <a:r>
              <a:rPr lang="en-US" sz="3200" spc="-10" dirty="0">
                <a:solidFill>
                  <a:srgbClr val="F8BA00"/>
                </a:solidFill>
                <a:latin typeface="Courier New"/>
                <a:cs typeface="Courier New"/>
              </a:rPr>
              <a:t>{value}</a:t>
            </a:r>
            <a:r>
              <a:rPr sz="3200" spc="-10" dirty="0">
                <a:solidFill>
                  <a:srgbClr val="F8BA00"/>
                </a:solidFill>
                <a:latin typeface="Courier New"/>
                <a:cs typeface="Courier New"/>
              </a:rPr>
              <a:t>}</a:t>
            </a:r>
            <a:r>
              <a:rPr sz="3200" spc="-10" dirty="0">
                <a:solidFill>
                  <a:srgbClr val="FFFFFF"/>
                </a:solidFill>
                <a:latin typeface="Courier New"/>
                <a:cs typeface="Courier New"/>
              </a:rPr>
              <a:t>",</a:t>
            </a:r>
            <a:r>
              <a:rPr lang="en-US" sz="3200" spc="-10" dirty="0">
                <a:solidFill>
                  <a:srgbClr val="FFFFFF"/>
                </a:solidFill>
                <a:latin typeface="Courier New"/>
                <a:cs typeface="Courier New"/>
              </a:rPr>
              <a:t>() =&gt; </a:t>
            </a:r>
            <a:r>
              <a:rPr sz="3200" spc="-10" dirty="0">
                <a:solidFill>
                  <a:srgbClr val="FFFFFF"/>
                </a:solidFill>
                <a:latin typeface="Courier New"/>
                <a:cs typeface="Courier New"/>
              </a:rPr>
              <a:t>"</a:t>
            </a:r>
            <a:r>
              <a:rPr sz="3200" spc="-10" dirty="0">
                <a:solidFill>
                  <a:srgbClr val="00A2FF"/>
                </a:solidFill>
                <a:latin typeface="Courier New"/>
                <a:cs typeface="Courier New"/>
              </a:rPr>
              <a:t>$`</a:t>
            </a:r>
            <a:r>
              <a:rPr sz="3200" spc="-10" dirty="0">
                <a:solidFill>
                  <a:srgbClr val="FFFFFF"/>
                </a:solidFill>
                <a:latin typeface="Courier New"/>
                <a:cs typeface="Courier New"/>
              </a:rPr>
              <a:t>")</a:t>
            </a:r>
            <a:endParaRPr sz="3200" dirty="0">
              <a:latin typeface="Courier New"/>
              <a:cs typeface="Courier New"/>
            </a:endParaRPr>
          </a:p>
        </p:txBody>
      </p:sp>
      <p:grpSp>
        <p:nvGrpSpPr>
          <p:cNvPr id="11" name="object 4">
            <a:extLst>
              <a:ext uri="{FF2B5EF4-FFF2-40B4-BE49-F238E27FC236}">
                <a16:creationId xmlns:a16="http://schemas.microsoft.com/office/drawing/2014/main" id="{12ADE269-A2D3-6A3A-80B6-C653A8BAF97B}"/>
              </a:ext>
            </a:extLst>
          </p:cNvPr>
          <p:cNvGrpSpPr/>
          <p:nvPr/>
        </p:nvGrpSpPr>
        <p:grpSpPr>
          <a:xfrm>
            <a:off x="679988" y="4101286"/>
            <a:ext cx="1898650" cy="327025"/>
            <a:chOff x="10715516" y="4783143"/>
            <a:chExt cx="1898650" cy="327025"/>
          </a:xfrm>
        </p:grpSpPr>
        <p:sp>
          <p:nvSpPr>
            <p:cNvPr id="12" name="object 5">
              <a:extLst>
                <a:ext uri="{FF2B5EF4-FFF2-40B4-BE49-F238E27FC236}">
                  <a16:creationId xmlns:a16="http://schemas.microsoft.com/office/drawing/2014/main" id="{1C0B0D82-3307-99E9-6759-E50A4A8C22F2}"/>
                </a:ext>
              </a:extLst>
            </p:cNvPr>
            <p:cNvSpPr/>
            <p:nvPr/>
          </p:nvSpPr>
          <p:spPr>
            <a:xfrm>
              <a:off x="10715516" y="4946489"/>
              <a:ext cx="1614170" cy="0"/>
            </a:xfrm>
            <a:custGeom>
              <a:avLst/>
              <a:gdLst/>
              <a:ahLst/>
              <a:cxnLst/>
              <a:rect l="l" t="t" r="r" b="b"/>
              <a:pathLst>
                <a:path w="1614170">
                  <a:moveTo>
                    <a:pt x="0" y="0"/>
                  </a:moveTo>
                  <a:lnTo>
                    <a:pt x="1571907" y="0"/>
                  </a:lnTo>
                  <a:lnTo>
                    <a:pt x="1613790" y="0"/>
                  </a:lnTo>
                </a:path>
              </a:pathLst>
            </a:custGeom>
            <a:ln w="83767">
              <a:solidFill>
                <a:srgbClr val="F8BA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6">
              <a:extLst>
                <a:ext uri="{FF2B5EF4-FFF2-40B4-BE49-F238E27FC236}">
                  <a16:creationId xmlns:a16="http://schemas.microsoft.com/office/drawing/2014/main" id="{99F63799-7611-499D-C3BE-33F9DC17A189}"/>
                </a:ext>
              </a:extLst>
            </p:cNvPr>
            <p:cNvSpPr/>
            <p:nvPr/>
          </p:nvSpPr>
          <p:spPr>
            <a:xfrm>
              <a:off x="12287426" y="4783143"/>
              <a:ext cx="327025" cy="327025"/>
            </a:xfrm>
            <a:custGeom>
              <a:avLst/>
              <a:gdLst/>
              <a:ahLst/>
              <a:cxnLst/>
              <a:rect l="l" t="t" r="r" b="b"/>
              <a:pathLst>
                <a:path w="327025" h="327025">
                  <a:moveTo>
                    <a:pt x="0" y="0"/>
                  </a:moveTo>
                  <a:lnTo>
                    <a:pt x="0" y="326691"/>
                  </a:lnTo>
                  <a:lnTo>
                    <a:pt x="326691" y="1633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8BA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" name="object 4">
            <a:extLst>
              <a:ext uri="{FF2B5EF4-FFF2-40B4-BE49-F238E27FC236}">
                <a16:creationId xmlns:a16="http://schemas.microsoft.com/office/drawing/2014/main" id="{5239B8AB-97B0-CD4D-790D-AE84625CE7C1}"/>
              </a:ext>
            </a:extLst>
          </p:cNvPr>
          <p:cNvGrpSpPr/>
          <p:nvPr/>
        </p:nvGrpSpPr>
        <p:grpSpPr>
          <a:xfrm>
            <a:off x="596277" y="7186293"/>
            <a:ext cx="1898650" cy="327025"/>
            <a:chOff x="10715516" y="4783143"/>
            <a:chExt cx="1898650" cy="327025"/>
          </a:xfrm>
        </p:grpSpPr>
        <p:sp>
          <p:nvSpPr>
            <p:cNvPr id="15" name="object 5">
              <a:extLst>
                <a:ext uri="{FF2B5EF4-FFF2-40B4-BE49-F238E27FC236}">
                  <a16:creationId xmlns:a16="http://schemas.microsoft.com/office/drawing/2014/main" id="{3E6566D3-5E51-6D41-88AE-4C8679C403B8}"/>
                </a:ext>
              </a:extLst>
            </p:cNvPr>
            <p:cNvSpPr/>
            <p:nvPr/>
          </p:nvSpPr>
          <p:spPr>
            <a:xfrm>
              <a:off x="10715516" y="4946489"/>
              <a:ext cx="1614170" cy="0"/>
            </a:xfrm>
            <a:custGeom>
              <a:avLst/>
              <a:gdLst/>
              <a:ahLst/>
              <a:cxnLst/>
              <a:rect l="l" t="t" r="r" b="b"/>
              <a:pathLst>
                <a:path w="1614170">
                  <a:moveTo>
                    <a:pt x="0" y="0"/>
                  </a:moveTo>
                  <a:lnTo>
                    <a:pt x="1571907" y="0"/>
                  </a:lnTo>
                  <a:lnTo>
                    <a:pt x="1613790" y="0"/>
                  </a:lnTo>
                </a:path>
              </a:pathLst>
            </a:custGeom>
            <a:ln w="83767">
              <a:solidFill>
                <a:srgbClr val="F8BA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6">
              <a:extLst>
                <a:ext uri="{FF2B5EF4-FFF2-40B4-BE49-F238E27FC236}">
                  <a16:creationId xmlns:a16="http://schemas.microsoft.com/office/drawing/2014/main" id="{72190317-1411-7DEE-2EBD-62D4754E4804}"/>
                </a:ext>
              </a:extLst>
            </p:cNvPr>
            <p:cNvSpPr/>
            <p:nvPr/>
          </p:nvSpPr>
          <p:spPr>
            <a:xfrm>
              <a:off x="12287426" y="4783143"/>
              <a:ext cx="327025" cy="327025"/>
            </a:xfrm>
            <a:custGeom>
              <a:avLst/>
              <a:gdLst/>
              <a:ahLst/>
              <a:cxnLst/>
              <a:rect l="l" t="t" r="r" b="b"/>
              <a:pathLst>
                <a:path w="327025" h="327025">
                  <a:moveTo>
                    <a:pt x="0" y="0"/>
                  </a:moveTo>
                  <a:lnTo>
                    <a:pt x="0" y="326691"/>
                  </a:lnTo>
                  <a:lnTo>
                    <a:pt x="326691" y="1633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8BA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FFB8C23C-74DE-9078-5DB9-AAD530F827A0}"/>
              </a:ext>
            </a:extLst>
          </p:cNvPr>
          <p:cNvSpPr txBox="1"/>
          <p:nvPr/>
        </p:nvSpPr>
        <p:spPr>
          <a:xfrm>
            <a:off x="2642297" y="4025280"/>
            <a:ext cx="119725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spc="-1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altLang="zh-TW" sz="3200" kern="0" spc="-10" dirty="0">
                <a:solidFill>
                  <a:srgbClr val="00A2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&lt;button value="</a:t>
            </a:r>
            <a:r>
              <a:rPr lang="en-US" altLang="zh-TW" sz="3200" kern="0" spc="-10" dirty="0">
                <a:solidFill>
                  <a:srgbClr val="F8BA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&lt;button value="</a:t>
            </a:r>
            <a:r>
              <a:rPr lang="en-US" altLang="zh-TW" sz="3200" kern="0" spc="-10" dirty="0">
                <a:solidFill>
                  <a:srgbClr val="FF644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"&gt;click&lt;/button&gt;</a:t>
            </a:r>
            <a:r>
              <a:rPr lang="en-US" altLang="zh-TW" sz="3200" kern="0" spc="-1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endParaRPr lang="zh-TW" altLang="en-US" sz="3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92B40745-5301-F34F-268D-28C5CE5D76AA}"/>
              </a:ext>
            </a:extLst>
          </p:cNvPr>
          <p:cNvSpPr txBox="1"/>
          <p:nvPr/>
        </p:nvSpPr>
        <p:spPr>
          <a:xfrm>
            <a:off x="2549932" y="7022329"/>
            <a:ext cx="87812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spc="-1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altLang="zh-TW" sz="3200" kern="0" spc="-10" dirty="0">
                <a:solidFill>
                  <a:srgbClr val="00A2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&lt;button value="</a:t>
            </a:r>
            <a:r>
              <a:rPr lang="en-US" altLang="zh-TW" sz="3200" kern="0" spc="-10" dirty="0">
                <a:solidFill>
                  <a:srgbClr val="F8BA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$`</a:t>
            </a:r>
            <a:r>
              <a:rPr lang="en-US" altLang="zh-TW" sz="3200" kern="0" spc="-10" dirty="0">
                <a:solidFill>
                  <a:srgbClr val="FF644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"&gt;click&lt;/button&gt;</a:t>
            </a:r>
            <a:r>
              <a:rPr lang="en-US" altLang="zh-TW" sz="3200" kern="0" spc="-1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endParaRPr lang="zh-TW" altLang="en-US" sz="3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67165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B535EBE-59A6-B5CF-FB0F-260542D3FF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8F070D0D-E256-B5D8-10EF-292419FE288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sz="3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Clean </a:t>
            </a:r>
            <a:r>
              <a:rPr lang="zh-TW" altLang="en-US" sz="3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不代表乾淨，</a:t>
            </a:r>
            <a:r>
              <a:rPr lang="en-US" altLang="zh-TW" sz="3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Join </a:t>
            </a:r>
            <a:r>
              <a:rPr lang="zh-TW" altLang="en-US" sz="3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不保證安全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34755B40-403B-741B-45AD-AAED3B2096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488530"/>
            <a:ext cx="14630400" cy="74107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60EA2EF4-3B1F-D67D-6300-7E9E0B56F8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480" y="1401241"/>
            <a:ext cx="13091160" cy="6203586"/>
          </a:xfrm>
          <a:prstGeom prst="rect">
            <a:avLst/>
          </a:prstGeom>
          <a:solidFill>
            <a:srgbClr val="F5F4F0"/>
          </a:solidFill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36AD0457-BE0D-0927-B61A-9E33DA195E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28264" y="7042774"/>
            <a:ext cx="1255376" cy="562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5291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8AEF252-7FBB-C955-4522-160AD4C62A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1528C022-894F-4E51-93DA-4BFF6CE534D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sz="3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Clean </a:t>
            </a:r>
            <a:r>
              <a:rPr lang="zh-TW" altLang="en-US" sz="3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不代表乾淨，</a:t>
            </a:r>
            <a:r>
              <a:rPr lang="en-US" altLang="zh-TW" sz="3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Join </a:t>
            </a:r>
            <a:r>
              <a:rPr lang="zh-TW" altLang="en-US" sz="3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不保證安全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437C85C3-5804-C096-DB13-99E73E1599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488530"/>
            <a:ext cx="14630400" cy="74107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E67FE496-6BD1-8810-83BF-10C902F94F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2797" y="1371417"/>
            <a:ext cx="12891969" cy="6422373"/>
          </a:xfrm>
          <a:prstGeom prst="rect">
            <a:avLst/>
          </a:prstGeom>
        </p:spPr>
      </p:pic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9798AE7E-EF93-FC6B-FE1C-6A14FC09564C}"/>
              </a:ext>
            </a:extLst>
          </p:cNvPr>
          <p:cNvCxnSpPr>
            <a:cxnSpLocks/>
          </p:cNvCxnSpPr>
          <p:nvPr/>
        </p:nvCxnSpPr>
        <p:spPr>
          <a:xfrm>
            <a:off x="4728426" y="7488530"/>
            <a:ext cx="1445787" cy="0"/>
          </a:xfrm>
          <a:prstGeom prst="straightConnector1">
            <a:avLst/>
          </a:prstGeom>
          <a:ln w="603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5610BB68-99AC-6377-2806-412D6695ED4C}"/>
              </a:ext>
            </a:extLst>
          </p:cNvPr>
          <p:cNvSpPr txBox="1"/>
          <p:nvPr/>
        </p:nvSpPr>
        <p:spPr>
          <a:xfrm>
            <a:off x="6324600" y="7152382"/>
            <a:ext cx="54102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b="1" dirty="0"/>
              <a:t> /</a:t>
            </a:r>
            <a:r>
              <a:rPr lang="en-US" altLang="zh-TW" sz="3200" b="1" dirty="0" err="1"/>
              <a:t>etc</a:t>
            </a:r>
            <a:r>
              <a:rPr lang="en-US" altLang="zh-TW" sz="3200" b="1" dirty="0"/>
              <a:t>/passwd</a:t>
            </a:r>
          </a:p>
          <a:p>
            <a:endParaRPr lang="zh-TW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33073426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2A03E75-2820-5FD9-E559-0047E420CA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64ABAADB-4F7D-4C95-736D-C7C109B43ED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sz="3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漏洞的三種來源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9B8FA932-BAD2-722E-EA30-21BF567382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488530"/>
            <a:ext cx="14630400" cy="741070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155E2615-72E9-FA61-DF72-978670E982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864" y="1395111"/>
            <a:ext cx="13111539" cy="5883513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6CF3CB58-800F-EF8F-8B96-37D4E496B1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27980" y="6462961"/>
            <a:ext cx="1600423" cy="371527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6EE44D17-EC55-F142-73A8-161CE5E06A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604243" y="6782932"/>
            <a:ext cx="1324160" cy="400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861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35710C2-0447-8B10-28F1-FF048D03BC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7014ACB5-B463-5F19-F00F-C483832CB22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sz="3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Clean </a:t>
            </a:r>
            <a:r>
              <a:rPr lang="zh-TW" altLang="en-US" sz="3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不代表乾淨，</a:t>
            </a:r>
            <a:r>
              <a:rPr lang="en-US" altLang="zh-TW" sz="3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Join </a:t>
            </a:r>
            <a:r>
              <a:rPr lang="zh-TW" altLang="en-US" sz="3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不保證安全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2F167360-00D4-4C85-AFFD-60F6E1FA71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488530"/>
            <a:ext cx="14630400" cy="741070"/>
          </a:xfrm>
          <a:prstGeom prst="rect">
            <a:avLst/>
          </a:prstGeom>
        </p:spPr>
      </p:pic>
      <p:sp>
        <p:nvSpPr>
          <p:cNvPr id="5" name="內容版面配置區 7">
            <a:extLst>
              <a:ext uri="{FF2B5EF4-FFF2-40B4-BE49-F238E27FC236}">
                <a16:creationId xmlns:a16="http://schemas.microsoft.com/office/drawing/2014/main" id="{9A9F16F9-519B-AC0E-8A7E-2E82A7BC43D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1325" y="1614326"/>
            <a:ext cx="13423889" cy="5683588"/>
          </a:xfrm>
          <a:solidFill>
            <a:srgbClr val="F4F3EF"/>
          </a:solidFill>
        </p:spPr>
        <p:txBody>
          <a:bodyPr/>
          <a:lstStyle/>
          <a:p>
            <a:r>
              <a:rPr lang="zh-TW" altLang="en-US" dirty="0">
                <a:latin typeface="+mj-ea"/>
                <a:ea typeface="+mj-ea"/>
              </a:rPr>
              <a:t>修補方法</a:t>
            </a:r>
            <a:r>
              <a:rPr lang="en-US" altLang="zh-TW" dirty="0">
                <a:latin typeface="+mj-ea"/>
                <a:ea typeface="+mj-ea"/>
              </a:rPr>
              <a:t>:</a:t>
            </a:r>
          </a:p>
          <a:p>
            <a:endParaRPr lang="en-US" altLang="zh-TW" dirty="0">
              <a:latin typeface="+mj-ea"/>
              <a:ea typeface="+mj-ea"/>
            </a:endParaRPr>
          </a:p>
          <a:p>
            <a:pPr indent="0"/>
            <a:r>
              <a:rPr lang="zh-TW" altLang="en-US" dirty="0">
                <a:latin typeface="+mj-ea"/>
                <a:ea typeface="+mj-ea"/>
              </a:rPr>
              <a:t> </a:t>
            </a:r>
            <a:r>
              <a:rPr lang="en-US" altLang="zh-TW" dirty="0">
                <a:latin typeface="+mj-ea"/>
                <a:ea typeface="+mj-ea"/>
              </a:rPr>
              <a:t>1. </a:t>
            </a:r>
            <a:r>
              <a:rPr lang="zh-TW" altLang="en-US" dirty="0">
                <a:latin typeface="+mj-ea"/>
                <a:ea typeface="+mj-ea"/>
              </a:rPr>
              <a:t>只取得檔名</a:t>
            </a:r>
            <a:endParaRPr lang="en-US" altLang="zh-TW" dirty="0">
              <a:latin typeface="+mj-ea"/>
              <a:ea typeface="+mj-ea"/>
            </a:endParaRPr>
          </a:p>
          <a:p>
            <a:pPr indent="0"/>
            <a:r>
              <a:rPr lang="zh-TW" altLang="en-US" dirty="0">
                <a:latin typeface="+mj-ea"/>
                <a:ea typeface="+mj-ea"/>
              </a:rPr>
              <a:t> </a:t>
            </a:r>
            <a:r>
              <a:rPr lang="en-US" altLang="zh-TW" dirty="0">
                <a:latin typeface="+mj-ea"/>
                <a:ea typeface="+mj-ea"/>
              </a:rPr>
              <a:t>2. </a:t>
            </a:r>
            <a:r>
              <a:rPr lang="zh-TW" altLang="en-US" dirty="0">
                <a:latin typeface="+mj-ea"/>
                <a:ea typeface="+mj-ea"/>
              </a:rPr>
              <a:t>使用 </a:t>
            </a:r>
            <a:r>
              <a:rPr lang="en-US" altLang="zh-TW" dirty="0" err="1">
                <a:latin typeface="+mj-ea"/>
                <a:ea typeface="+mj-ea"/>
              </a:rPr>
              <a:t>pathlib</a:t>
            </a:r>
            <a:r>
              <a:rPr lang="zh-TW" altLang="en-US" dirty="0">
                <a:latin typeface="+mj-ea"/>
                <a:ea typeface="+mj-ea"/>
              </a:rPr>
              <a:t>，來幫助你簡單的處理各種路徑</a:t>
            </a:r>
          </a:p>
        </p:txBody>
      </p:sp>
    </p:spTree>
    <p:extLst>
      <p:ext uri="{BB962C8B-B14F-4D97-AF65-F5344CB8AC3E}">
        <p14:creationId xmlns:p14="http://schemas.microsoft.com/office/powerpoint/2010/main" val="4397715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847E68B-6E3E-5F35-3ABD-57830E08B5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圖片 20">
            <a:extLst>
              <a:ext uri="{FF2B5EF4-FFF2-40B4-BE49-F238E27FC236}">
                <a16:creationId xmlns:a16="http://schemas.microsoft.com/office/drawing/2014/main" id="{AB7BEA7E-B5C7-DA8A-CC22-2843563BC5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680" y="1406399"/>
            <a:ext cx="13655039" cy="5709846"/>
          </a:xfrm>
          <a:prstGeom prst="rect">
            <a:avLst/>
          </a:prstGeom>
        </p:spPr>
      </p:pic>
      <p:sp>
        <p:nvSpPr>
          <p:cNvPr id="4" name="標題 3">
            <a:extLst>
              <a:ext uri="{FF2B5EF4-FFF2-40B4-BE49-F238E27FC236}">
                <a16:creationId xmlns:a16="http://schemas.microsoft.com/office/drawing/2014/main" id="{D754237E-5645-AB24-3CC1-D9CE85E0D57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sz="3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絕對不要把使用者的輸入照單全收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B1D7BFE5-1621-CE75-A3BD-1920E32704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7488530"/>
            <a:ext cx="14630400" cy="741070"/>
          </a:xfrm>
          <a:prstGeom prst="rect">
            <a:avLst/>
          </a:prstGeom>
        </p:spPr>
      </p:pic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FB683A3B-0AA1-8531-0826-F219B210B765}"/>
              </a:ext>
            </a:extLst>
          </p:cNvPr>
          <p:cNvCxnSpPr>
            <a:cxnSpLocks/>
          </p:cNvCxnSpPr>
          <p:nvPr/>
        </p:nvCxnSpPr>
        <p:spPr>
          <a:xfrm flipH="1">
            <a:off x="10464800" y="2357637"/>
            <a:ext cx="1045029" cy="200055"/>
          </a:xfrm>
          <a:prstGeom prst="straightConnector1">
            <a:avLst/>
          </a:prstGeom>
          <a:ln w="603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9">
            <a:extLst>
              <a:ext uri="{FF2B5EF4-FFF2-40B4-BE49-F238E27FC236}">
                <a16:creationId xmlns:a16="http://schemas.microsoft.com/office/drawing/2014/main" id="{E04EC133-3350-982F-AC8E-CAF99A974A5E}"/>
              </a:ext>
            </a:extLst>
          </p:cNvPr>
          <p:cNvSpPr txBox="1"/>
          <p:nvPr/>
        </p:nvSpPr>
        <p:spPr>
          <a:xfrm>
            <a:off x="11509829" y="2157582"/>
            <a:ext cx="19884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/>
              <a:t>從</a:t>
            </a:r>
            <a:r>
              <a:rPr lang="en-US" altLang="zh-TW" sz="2000" b="1" dirty="0"/>
              <a:t>URL</a:t>
            </a:r>
            <a:r>
              <a:rPr lang="zh-TW" altLang="en-US" sz="2000" b="1" dirty="0"/>
              <a:t>取得資訊</a:t>
            </a:r>
          </a:p>
        </p:txBody>
      </p: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B8B229D2-78A3-B50E-48A5-E39F7E34DFE0}"/>
              </a:ext>
            </a:extLst>
          </p:cNvPr>
          <p:cNvCxnSpPr>
            <a:cxnSpLocks/>
          </p:cNvCxnSpPr>
          <p:nvPr/>
        </p:nvCxnSpPr>
        <p:spPr>
          <a:xfrm flipH="1">
            <a:off x="6698343" y="5062753"/>
            <a:ext cx="870858" cy="0"/>
          </a:xfrm>
          <a:prstGeom prst="straightConnector1">
            <a:avLst/>
          </a:prstGeom>
          <a:ln w="603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F406057C-4836-5700-E329-9E64733B03C8}"/>
              </a:ext>
            </a:extLst>
          </p:cNvPr>
          <p:cNvSpPr txBox="1"/>
          <p:nvPr/>
        </p:nvSpPr>
        <p:spPr>
          <a:xfrm>
            <a:off x="7619999" y="4862698"/>
            <a:ext cx="33673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/>
              <a:t>直接展開到 </a:t>
            </a:r>
            <a:r>
              <a:rPr lang="en-US" altLang="zh-TW" sz="2000" b="1" dirty="0"/>
              <a:t>component </a:t>
            </a:r>
            <a:r>
              <a:rPr lang="zh-TW" altLang="en-US" sz="2000" b="1" dirty="0"/>
              <a:t>上</a:t>
            </a:r>
          </a:p>
        </p:txBody>
      </p:sp>
    </p:spTree>
    <p:extLst>
      <p:ext uri="{BB962C8B-B14F-4D97-AF65-F5344CB8AC3E}">
        <p14:creationId xmlns:p14="http://schemas.microsoft.com/office/powerpoint/2010/main" val="18128853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EBA0AA0-B78B-9F1E-103E-3A696F5774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96AEB8B1-1DF3-E19B-9BDD-58794AFBD6B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sz="360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絕對不要把使用者的輸入照單全收</a:t>
            </a:r>
            <a:endParaRPr lang="zh-TW" altLang="en-US" sz="36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FEA45FA4-F125-86D2-D97B-C99409081D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488530"/>
            <a:ext cx="14630400" cy="741070"/>
          </a:xfrm>
          <a:prstGeom prst="rect">
            <a:avLst/>
          </a:prstGeom>
        </p:spPr>
      </p:pic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D29B6F10-E871-9700-6E84-4A8003213DB5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4"/>
          <a:stretch>
            <a:fillRect/>
          </a:stretch>
        </p:blipFill>
        <p:spPr>
          <a:xfrm>
            <a:off x="1175658" y="1349014"/>
            <a:ext cx="12291776" cy="6183058"/>
          </a:xfrm>
          <a:solidFill>
            <a:srgbClr val="F4F3EF"/>
          </a:solidFill>
        </p:spPr>
      </p:pic>
    </p:spTree>
    <p:extLst>
      <p:ext uri="{BB962C8B-B14F-4D97-AF65-F5344CB8AC3E}">
        <p14:creationId xmlns:p14="http://schemas.microsoft.com/office/powerpoint/2010/main" val="28296874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067D403-7CB2-7B5D-953F-FCB614250D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163F0768-7A88-B07A-3451-C8F5E1E3E55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sz="360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絕對不要把使用者的輸入照單全收</a:t>
            </a:r>
            <a:endParaRPr lang="zh-TW" altLang="en-US" sz="36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74C4D21F-768D-2298-3740-91979C10B7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488530"/>
            <a:ext cx="14630400" cy="741070"/>
          </a:xfrm>
          <a:prstGeom prst="rect">
            <a:avLst/>
          </a:prstGeom>
        </p:spPr>
      </p:pic>
      <p:pic>
        <p:nvPicPr>
          <p:cNvPr id="12" name="圖片 11" descr="一張含有 文字, 螢幕擷取畫面, 軟體, 電腦圖示 的圖片">
            <a:extLst>
              <a:ext uri="{FF2B5EF4-FFF2-40B4-BE49-F238E27FC236}">
                <a16:creationId xmlns:a16="http://schemas.microsoft.com/office/drawing/2014/main" id="{9338BF17-7F2B-856E-485B-187E788D93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408" y="1369032"/>
            <a:ext cx="13029192" cy="6381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9579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C34B3A2-9392-B261-3AB1-7A9400420B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E863AFBE-E3E3-446A-92B6-3DDAE33140C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sz="3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謹慎使用正規表達式 </a:t>
            </a:r>
            <a:r>
              <a:rPr lang="en-US" altLang="zh-TW" sz="3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(Regex)</a:t>
            </a:r>
            <a:endParaRPr lang="zh-TW" altLang="en-US" sz="36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F550B07E-D84A-7E0C-9F38-192801F499A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內容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E1E3D5DA-10B5-5269-0BAF-0C142C2679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88530"/>
            <a:ext cx="14630400" cy="741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5389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EBDAAE8-86A8-A160-71E9-E8B0479E87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D65F469A-78F9-B186-BFD9-8B0AD79EE71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sz="3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謹慎使用正規表達式 </a:t>
            </a:r>
            <a:r>
              <a:rPr lang="en-US" altLang="zh-TW" sz="3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(Regex)</a:t>
            </a:r>
            <a:endParaRPr lang="zh-TW" altLang="en-US" sz="36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8B1FE243-A204-2221-CAFF-92C12A792C8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內容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6DDA141E-BE9B-21E1-CC81-BA03682EF0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88530"/>
            <a:ext cx="14630400" cy="741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6248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44198D6-FBE5-C75B-0A5C-1599722195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0AAD664E-D941-D54B-BB03-A9AC60FE4CA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sz="3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MSSQL </a:t>
            </a:r>
            <a:r>
              <a:rPr lang="zh-TW" altLang="en-US" sz="3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常見漏洞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3EB35C53-08B0-134B-A3B0-F68A85F757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488530"/>
            <a:ext cx="14630400" cy="741070"/>
          </a:xfrm>
          <a:prstGeom prst="rect">
            <a:avLst/>
          </a:prstGeom>
        </p:spPr>
      </p:pic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530C6FE8-8959-A5D8-1C1E-47EA611446D4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4"/>
          <a:stretch>
            <a:fillRect/>
          </a:stretch>
        </p:blipFill>
        <p:spPr>
          <a:xfrm>
            <a:off x="1480458" y="1374273"/>
            <a:ext cx="11623432" cy="6274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0264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76C5D11-F3BB-6504-5214-F32122E31C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5B0C2D9A-CC40-ED01-697E-20838EB93DC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sz="3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謹慎使用正規表達式 </a:t>
            </a:r>
            <a:r>
              <a:rPr lang="en-US" altLang="zh-TW" sz="3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(Regex)</a:t>
            </a:r>
            <a:endParaRPr lang="zh-TW" altLang="en-US" sz="36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AD87F006-078F-8052-6C06-79C62FD071C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內容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70014AF1-1A29-93DB-A32D-F3CEDCC1EB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88530"/>
            <a:ext cx="14630400" cy="741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649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865E91E-8F8B-BC8B-2650-30A4A24053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72FD63F8-DE85-2835-1834-2918F1E7895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sz="3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總結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7E85D21D-166B-5C9B-93E2-79336ADEF6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488530"/>
            <a:ext cx="14630400" cy="74107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8891E0C2-6B38-4134-76CB-AD8F4F07EB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7557" y="1384889"/>
            <a:ext cx="12815285" cy="6046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7832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30AEC33-2892-AB61-8176-35CAA515D0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F3911FE2-C497-7B51-5EA3-A6529E2B9E0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sz="3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總結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AF284B41-AAD5-1561-2B78-F6D3F3BF3D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488530"/>
            <a:ext cx="14630400" cy="74107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06A57FE2-14D9-7C94-4415-83A84AFAD1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3869" y="1369772"/>
            <a:ext cx="11682661" cy="6506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5237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7DFBA3C-B33F-34BF-3069-639B1D9FA8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D5941EBE-BA82-B3C6-70F7-4103AB7752F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sz="3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不同 </a:t>
            </a:r>
            <a:r>
              <a:rPr lang="en-US" altLang="zh-TW" sz="3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Context </a:t>
            </a:r>
            <a:r>
              <a:rPr lang="zh-TW" altLang="en-US" sz="3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的相等就是不相等 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7A9622E0-CF04-8DC8-9BC4-302BB616F2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488530"/>
            <a:ext cx="14630400" cy="741070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1DEB76F5-DC55-B7C6-8D4C-C041C93B11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328" y="1396386"/>
            <a:ext cx="13142976" cy="6223614"/>
          </a:xfrm>
          <a:prstGeom prst="rect">
            <a:avLst/>
          </a:prstGeom>
          <a:noFill/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348FFA15-C635-9718-CEBF-3EBADC1326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86912" y="7183403"/>
            <a:ext cx="1324160" cy="400106"/>
          </a:xfrm>
          <a:prstGeom prst="rect">
            <a:avLst/>
          </a:prstGeom>
        </p:spPr>
      </p:pic>
      <p:cxnSp>
        <p:nvCxnSpPr>
          <p:cNvPr id="5" name="直線單箭頭接點 4">
            <a:extLst>
              <a:ext uri="{FF2B5EF4-FFF2-40B4-BE49-F238E27FC236}">
                <a16:creationId xmlns:a16="http://schemas.microsoft.com/office/drawing/2014/main" id="{858DCB7B-8FA4-E195-BBD9-7519F591EDDA}"/>
              </a:ext>
            </a:extLst>
          </p:cNvPr>
          <p:cNvCxnSpPr>
            <a:cxnSpLocks/>
          </p:cNvCxnSpPr>
          <p:nvPr/>
        </p:nvCxnSpPr>
        <p:spPr>
          <a:xfrm flipH="1">
            <a:off x="8292573" y="3048000"/>
            <a:ext cx="1569720" cy="0"/>
          </a:xfrm>
          <a:prstGeom prst="straightConnector1">
            <a:avLst/>
          </a:prstGeom>
          <a:ln w="603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000A1780-A97B-9404-53CA-023D61AE28B0}"/>
              </a:ext>
            </a:extLst>
          </p:cNvPr>
          <p:cNvCxnSpPr>
            <a:cxnSpLocks/>
          </p:cNvCxnSpPr>
          <p:nvPr/>
        </p:nvCxnSpPr>
        <p:spPr>
          <a:xfrm flipH="1">
            <a:off x="6598920" y="4571998"/>
            <a:ext cx="3825240" cy="0"/>
          </a:xfrm>
          <a:prstGeom prst="straightConnector1">
            <a:avLst/>
          </a:prstGeom>
          <a:ln w="603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E6851E2A-1442-399C-F5AF-BF407FE7FDE1}"/>
              </a:ext>
            </a:extLst>
          </p:cNvPr>
          <p:cNvCxnSpPr>
            <a:cxnSpLocks/>
            <a:stCxn id="19" idx="1"/>
          </p:cNvCxnSpPr>
          <p:nvPr/>
        </p:nvCxnSpPr>
        <p:spPr>
          <a:xfrm flipH="1" flipV="1">
            <a:off x="9357360" y="4114800"/>
            <a:ext cx="1873191" cy="127603"/>
          </a:xfrm>
          <a:prstGeom prst="straightConnector1">
            <a:avLst/>
          </a:prstGeom>
          <a:ln w="603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08639142-112A-310B-042F-BC747FF9C9F9}"/>
              </a:ext>
            </a:extLst>
          </p:cNvPr>
          <p:cNvSpPr txBox="1"/>
          <p:nvPr/>
        </p:nvSpPr>
        <p:spPr>
          <a:xfrm>
            <a:off x="10104120" y="2837627"/>
            <a:ext cx="27494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dirty="0">
                <a:solidFill>
                  <a:srgbClr val="FF0000"/>
                </a:solidFill>
              </a:rPr>
              <a:t>將使用者輸入轉為小寫</a:t>
            </a: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1EFC00A7-C036-FE40-1670-C4EE0F34A651}"/>
              </a:ext>
            </a:extLst>
          </p:cNvPr>
          <p:cNvSpPr txBox="1"/>
          <p:nvPr/>
        </p:nvSpPr>
        <p:spPr>
          <a:xfrm>
            <a:off x="11230551" y="4042348"/>
            <a:ext cx="44563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solidFill>
                  <a:srgbClr val="FF0000"/>
                </a:solidFill>
              </a:rPr>
              <a:t>從資料庫尋找使用者</a:t>
            </a: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B32B421A-0A60-7450-B333-117BE282DBF2}"/>
              </a:ext>
            </a:extLst>
          </p:cNvPr>
          <p:cNvSpPr txBox="1"/>
          <p:nvPr/>
        </p:nvSpPr>
        <p:spPr>
          <a:xfrm>
            <a:off x="10521032" y="4394803"/>
            <a:ext cx="44563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solidFill>
                  <a:srgbClr val="FF0000"/>
                </a:solidFill>
              </a:rPr>
              <a:t>寄送重設連結</a:t>
            </a:r>
          </a:p>
        </p:txBody>
      </p:sp>
    </p:spTree>
    <p:extLst>
      <p:ext uri="{BB962C8B-B14F-4D97-AF65-F5344CB8AC3E}">
        <p14:creationId xmlns:p14="http://schemas.microsoft.com/office/powerpoint/2010/main" val="41807342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EDE35F5-B126-1331-91C0-37F51B4399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CC6A830C-AAD7-2D85-6B88-D96097F0FB6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sz="3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不同 </a:t>
            </a:r>
            <a:r>
              <a:rPr lang="en-US" altLang="zh-TW" sz="3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Context </a:t>
            </a:r>
            <a:r>
              <a:rPr lang="zh-TW" altLang="en-US" sz="3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的相等就是不相等 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7A9C5D8F-867D-85B8-F7BB-2BA2EC1B6C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488530"/>
            <a:ext cx="14630400" cy="741070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6B6751EB-EDEB-A28C-8278-E0EDAAF2F0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059" y="1397376"/>
            <a:ext cx="13242284" cy="6303461"/>
          </a:xfrm>
          <a:prstGeom prst="rect">
            <a:avLst/>
          </a:prstGeom>
          <a:solidFill>
            <a:srgbClr val="F4F3EF"/>
          </a:solidFill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2536ACBA-73F2-64F8-B61F-C57B685CB2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72128" y="1966250"/>
            <a:ext cx="6817910" cy="5153139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B7DEC260-37F8-439E-6B99-03FFCBD30C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59042" y="7300731"/>
            <a:ext cx="1324160" cy="400106"/>
          </a:xfrm>
          <a:prstGeom prst="rect">
            <a:avLst/>
          </a:prstGeom>
        </p:spPr>
      </p:pic>
      <p:sp>
        <p:nvSpPr>
          <p:cNvPr id="25" name="文字方塊 24">
            <a:extLst>
              <a:ext uri="{FF2B5EF4-FFF2-40B4-BE49-F238E27FC236}">
                <a16:creationId xmlns:a16="http://schemas.microsoft.com/office/drawing/2014/main" id="{FB0C28F5-2F79-9B9A-028B-410FD2FE26BD}"/>
              </a:ext>
            </a:extLst>
          </p:cNvPr>
          <p:cNvSpPr txBox="1"/>
          <p:nvPr/>
        </p:nvSpPr>
        <p:spPr>
          <a:xfrm>
            <a:off x="8882572" y="2118167"/>
            <a:ext cx="42546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>
                <a:solidFill>
                  <a:schemeClr val="tx2"/>
                </a:solidFill>
              </a:rPr>
              <a:t>Collation Implementation Types</a:t>
            </a:r>
          </a:p>
          <a:p>
            <a:endParaRPr lang="zh-TW" altLang="en-US" sz="20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13173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05E3D28-6705-8979-2F1D-30392FF5EC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7516BC5D-D058-9BB6-9C4B-A57E6DB2DDC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sz="3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不同 </a:t>
            </a:r>
            <a:r>
              <a:rPr lang="en-US" altLang="zh-TW" sz="3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Context </a:t>
            </a:r>
            <a:r>
              <a:rPr lang="zh-TW" altLang="en-US" sz="3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的相等就是不相等 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F6E90215-73C1-8652-59AB-CFC94F7202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488530"/>
            <a:ext cx="14630400" cy="741070"/>
          </a:xfrm>
          <a:prstGeom prst="rect">
            <a:avLst/>
          </a:prstGeom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D0C2271B-2EBB-9296-0495-9E3D8DD1BE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802" y="1388565"/>
            <a:ext cx="13017255" cy="6416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5494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28355C1F-5085-4037-876B-2EB737DA554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sz="3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不同 </a:t>
            </a:r>
            <a:r>
              <a:rPr lang="en-US" altLang="zh-TW" sz="3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Context </a:t>
            </a:r>
            <a:r>
              <a:rPr lang="zh-TW" altLang="en-US" sz="3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的相等就是不相等 </a:t>
            </a:r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73AECFCC-2CB5-4614-8DE5-BA9057BBF3D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solidFill>
            <a:srgbClr val="F4F3EF"/>
          </a:solidFill>
        </p:spPr>
        <p:txBody>
          <a:bodyPr/>
          <a:lstStyle/>
          <a:p>
            <a:r>
              <a:rPr lang="zh-TW" altLang="en-US" dirty="0">
                <a:latin typeface="+mn-ea"/>
                <a:ea typeface="+mn-ea"/>
              </a:rPr>
              <a:t>修</a:t>
            </a:r>
            <a:r>
              <a:rPr lang="zh-TW" altLang="en-US" dirty="0">
                <a:latin typeface="+mj-ea"/>
                <a:ea typeface="+mj-ea"/>
              </a:rPr>
              <a:t>補方法</a:t>
            </a:r>
            <a:r>
              <a:rPr lang="en-US" altLang="zh-TW" dirty="0">
                <a:latin typeface="+mn-ea"/>
                <a:ea typeface="+mn-ea"/>
              </a:rPr>
              <a:t>:</a:t>
            </a:r>
          </a:p>
          <a:p>
            <a:endParaRPr lang="en-US" altLang="zh-TW" dirty="0">
              <a:latin typeface="+mn-ea"/>
              <a:ea typeface="+mn-ea"/>
            </a:endParaRPr>
          </a:p>
          <a:p>
            <a:r>
              <a:rPr lang="en-US" altLang="zh-TW" dirty="0">
                <a:latin typeface="+mn-ea"/>
                <a:ea typeface="+mn-ea"/>
              </a:rPr>
              <a:t>1. </a:t>
            </a:r>
            <a:r>
              <a:rPr lang="zh-TW" altLang="en-US" dirty="0">
                <a:latin typeface="+mn-ea"/>
                <a:ea typeface="+mn-ea"/>
              </a:rPr>
              <a:t>將敏感欄位改為 </a:t>
            </a:r>
            <a:r>
              <a:rPr lang="en-US" altLang="zh-TW" dirty="0">
                <a:latin typeface="+mn-ea"/>
                <a:ea typeface="+mn-ea"/>
              </a:rPr>
              <a:t>utf8mb4_bin (Binary Collation)</a:t>
            </a:r>
          </a:p>
          <a:p>
            <a:r>
              <a:rPr lang="en-US" altLang="zh-TW" dirty="0">
                <a:latin typeface="+mn-ea"/>
                <a:ea typeface="+mn-ea"/>
              </a:rPr>
              <a:t>2. </a:t>
            </a:r>
            <a:r>
              <a:rPr lang="zh-TW" altLang="en-US" dirty="0">
                <a:latin typeface="+mn-ea"/>
                <a:ea typeface="+mn-ea"/>
              </a:rPr>
              <a:t>程式碼端進行二次驗證</a:t>
            </a:r>
            <a:r>
              <a:rPr lang="en-US" altLang="zh-TW" dirty="0">
                <a:latin typeface="+mn-ea"/>
                <a:ea typeface="+mn-ea"/>
              </a:rPr>
              <a:t>: </a:t>
            </a:r>
            <a:r>
              <a:rPr lang="zh-TW" altLang="en-US" dirty="0">
                <a:latin typeface="+mn-ea"/>
                <a:ea typeface="+mn-ea"/>
              </a:rPr>
              <a:t>寫測試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0EF7CE34-85D5-479C-ACC0-4BAEA0BB8C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488530"/>
            <a:ext cx="14630400" cy="741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8081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A1908A1-F0D9-08FF-F54D-91F1C021D0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圖片 14">
            <a:extLst>
              <a:ext uri="{FF2B5EF4-FFF2-40B4-BE49-F238E27FC236}">
                <a16:creationId xmlns:a16="http://schemas.microsoft.com/office/drawing/2014/main" id="{36E775C3-4157-53C7-8560-25B923CE3E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712" y="1378428"/>
            <a:ext cx="13142976" cy="6289119"/>
          </a:xfrm>
          <a:prstGeom prst="rect">
            <a:avLst/>
          </a:prstGeom>
        </p:spPr>
      </p:pic>
      <p:sp>
        <p:nvSpPr>
          <p:cNvPr id="4" name="標題 3">
            <a:extLst>
              <a:ext uri="{FF2B5EF4-FFF2-40B4-BE49-F238E27FC236}">
                <a16:creationId xmlns:a16="http://schemas.microsoft.com/office/drawing/2014/main" id="{FFA3EA7D-79AE-7BE2-81A9-8BFF40C4658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sz="3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你的字串正在被「取代」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1215D65A-369E-9F59-184A-AD73D0B0FA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7488530"/>
            <a:ext cx="14630400" cy="741070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C6DF7186-4F10-EBDC-5EAA-97038F68D1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3712" y="1378428"/>
            <a:ext cx="1255376" cy="562053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B114A1FE-13E0-CE5D-BD81-1AC2B8661F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31312" y="6851172"/>
            <a:ext cx="1255376" cy="562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1574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5A63155-3B4A-81D1-1C69-6A83FEFD8D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1934A93D-EE71-8188-520A-E87674795FB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sz="3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你的字串正在被「取代」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980A449D-94D2-074B-BE14-49C65AC7BD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488530"/>
            <a:ext cx="14630400" cy="74107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8E2B8C33-DBDF-F73D-19F3-16B1215AFC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8240" y="1371494"/>
            <a:ext cx="12329160" cy="6479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0416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B79446B-1911-A058-79BF-F016BB7168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58A2CA53-B825-111F-88DF-35B5CD7BC63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sz="3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你的字串正在被「取代」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DD5906A4-AFFC-5836-E6B0-0728D6D8B0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488530"/>
            <a:ext cx="14630400" cy="741070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19F6F606-448D-A1F8-B75B-143358821A31}"/>
              </a:ext>
            </a:extLst>
          </p:cNvPr>
          <p:cNvSpPr txBox="1"/>
          <p:nvPr/>
        </p:nvSpPr>
        <p:spPr>
          <a:xfrm>
            <a:off x="2549932" y="1828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TW" altLang="en-US" dirty="0"/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61AEC5F9-EEB6-ECA9-6764-9F26E02827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0297" y="2013466"/>
            <a:ext cx="11869806" cy="3600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8242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Marketing Newsletter">
  <a:themeElements>
    <a:clrScheme name="自訂 1">
      <a:dk1>
        <a:srgbClr val="3476BE"/>
      </a:dk1>
      <a:lt1>
        <a:srgbClr val="FFFFFF"/>
      </a:lt1>
      <a:dk2>
        <a:srgbClr val="181818"/>
      </a:dk2>
      <a:lt2>
        <a:srgbClr val="EFEFEF"/>
      </a:lt2>
      <a:accent1>
        <a:srgbClr val="E62310"/>
      </a:accent1>
      <a:accent2>
        <a:srgbClr val="F2F2F2"/>
      </a:accent2>
      <a:accent3>
        <a:srgbClr val="515151"/>
      </a:accent3>
      <a:accent4>
        <a:srgbClr val="FFC000"/>
      </a:accent4>
      <a:accent5>
        <a:srgbClr val="00B050"/>
      </a:accent5>
      <a:accent6>
        <a:srgbClr val="00B0F0"/>
      </a:accent6>
      <a:hlink>
        <a:srgbClr val="FFFFFF"/>
      </a:hlink>
      <a:folHlink>
        <a:srgbClr val="003D8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975</TotalTime>
  <Words>1117</Words>
  <Application>Microsoft Office PowerPoint</Application>
  <PresentationFormat>自訂</PresentationFormat>
  <Paragraphs>126</Paragraphs>
  <Slides>29</Slides>
  <Notes>25</Notes>
  <HiddenSlides>0</HiddenSlides>
  <MMClips>0</MMClips>
  <ScaleCrop>false</ScaleCrop>
  <HeadingPairs>
    <vt:vector size="6" baseType="variant">
      <vt:variant>
        <vt:lpstr>使用字型</vt:lpstr>
      </vt:variant>
      <vt:variant>
        <vt:i4>10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29</vt:i4>
      </vt:variant>
    </vt:vector>
  </HeadingPairs>
  <TitlesOfParts>
    <vt:vector size="41" baseType="lpstr">
      <vt:lpstr>Microsoft JhengHei Light</vt:lpstr>
      <vt:lpstr>微軟正黑體</vt:lpstr>
      <vt:lpstr>標楷體</vt:lpstr>
      <vt:lpstr>Aptos</vt:lpstr>
      <vt:lpstr>Arial</vt:lpstr>
      <vt:lpstr>Assistant Light</vt:lpstr>
      <vt:lpstr>Calibri</vt:lpstr>
      <vt:lpstr>Courier New</vt:lpstr>
      <vt:lpstr>Nunito Sans</vt:lpstr>
      <vt:lpstr>Wingdings</vt:lpstr>
      <vt:lpstr>Office Theme</vt:lpstr>
      <vt:lpstr>Marketing Newsletter</vt:lpstr>
      <vt:lpstr>PowerPoint 簡報</vt:lpstr>
      <vt:lpstr>漏洞的三種來源</vt:lpstr>
      <vt:lpstr>不同 Context 的相等就是不相等 </vt:lpstr>
      <vt:lpstr>不同 Context 的相等就是不相等 </vt:lpstr>
      <vt:lpstr>不同 Context 的相等就是不相等 </vt:lpstr>
      <vt:lpstr>不同 Context 的相等就是不相等 </vt:lpstr>
      <vt:lpstr>你的字串正在被「取代」</vt:lpstr>
      <vt:lpstr>你的字串正在被「取代」</vt:lpstr>
      <vt:lpstr>你的字串正在被「取代」</vt:lpstr>
      <vt:lpstr>你的字串正在被「取代」</vt:lpstr>
      <vt:lpstr>你的字串正在被「取代」</vt:lpstr>
      <vt:lpstr>你的字串正在被「取代」</vt:lpstr>
      <vt:lpstr>你的字串正在被「取代」</vt:lpstr>
      <vt:lpstr>你的字串正在被「取代」</vt:lpstr>
      <vt:lpstr>你的字串正在被「取代」</vt:lpstr>
      <vt:lpstr>你的字串正在被「取代」</vt:lpstr>
      <vt:lpstr>你的字串正在被「取代」</vt:lpstr>
      <vt:lpstr>Clean 不代表乾淨，Join 不保證安全</vt:lpstr>
      <vt:lpstr>Clean 不代表乾淨，Join 不保證安全</vt:lpstr>
      <vt:lpstr>Clean 不代表乾淨，Join 不保證安全</vt:lpstr>
      <vt:lpstr>絕對不要把使用者的輸入照單全收</vt:lpstr>
      <vt:lpstr>絕對不要把使用者的輸入照單全收</vt:lpstr>
      <vt:lpstr>絕對不要把使用者的輸入照單全收</vt:lpstr>
      <vt:lpstr>謹慎使用正規表達式 (Regex)</vt:lpstr>
      <vt:lpstr>謹慎使用正規表達式 (Regex)</vt:lpstr>
      <vt:lpstr>MSSQL 常見漏洞</vt:lpstr>
      <vt:lpstr>謹慎使用正規表達式 (Regex)</vt:lpstr>
      <vt:lpstr>總結</vt:lpstr>
      <vt:lpstr>總結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Neil_yang(GLTTCL-楊祖豪)</cp:lastModifiedBy>
  <cp:revision>30</cp:revision>
  <dcterms:created xsi:type="dcterms:W3CDTF">2013-01-27T09:14:16Z</dcterms:created>
  <dcterms:modified xsi:type="dcterms:W3CDTF">2025-12-31T10:07:11Z</dcterms:modified>
  <cp:category/>
</cp:coreProperties>
</file>